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69" r:id="rId2"/>
    <p:sldId id="276" r:id="rId3"/>
    <p:sldId id="278" r:id="rId4"/>
    <p:sldId id="258" r:id="rId5"/>
    <p:sldId id="280" r:id="rId6"/>
    <p:sldId id="261" r:id="rId7"/>
    <p:sldId id="257" r:id="rId8"/>
    <p:sldId id="275" r:id="rId9"/>
    <p:sldId id="262" r:id="rId10"/>
    <p:sldId id="263" r:id="rId11"/>
    <p:sldId id="264" r:id="rId12"/>
    <p:sldId id="265" r:id="rId13"/>
    <p:sldId id="26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DD1B7-BD43-433A-8A13-4665478C7E3E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CA67615-65F6-4383-9D32-57D4551E0703}">
      <dgm:prSet phldrT="[Text]"/>
      <dgm:spPr/>
      <dgm:t>
        <a:bodyPr/>
        <a:lstStyle/>
        <a:p>
          <a:r>
            <a:rPr lang="en-US" dirty="0"/>
            <a:t>Marula</a:t>
          </a:r>
        </a:p>
      </dgm:t>
    </dgm:pt>
    <dgm:pt modelId="{9BFDB92B-D088-4FF1-9CBC-70CF308794F0}" type="parTrans" cxnId="{DAD6900F-361D-4CF1-8AB1-07B62E1A0616}">
      <dgm:prSet/>
      <dgm:spPr/>
      <dgm:t>
        <a:bodyPr/>
        <a:lstStyle/>
        <a:p>
          <a:endParaRPr lang="en-US"/>
        </a:p>
      </dgm:t>
    </dgm:pt>
    <dgm:pt modelId="{1F5CA607-0F73-4842-AAE1-D5270BFBA6A5}" type="sibTrans" cxnId="{DAD6900F-361D-4CF1-8AB1-07B62E1A0616}">
      <dgm:prSet/>
      <dgm:spPr/>
      <dgm:t>
        <a:bodyPr/>
        <a:lstStyle/>
        <a:p>
          <a:endParaRPr lang="en-US"/>
        </a:p>
      </dgm:t>
    </dgm:pt>
    <dgm:pt modelId="{E5AE25C8-1690-4BFA-A040-D7447DE0A2AB}">
      <dgm:prSet phldrT="[Text]"/>
      <dgm:spPr/>
      <dgm:t>
        <a:bodyPr/>
        <a:lstStyle/>
        <a:p>
          <a:r>
            <a:rPr lang="en-US" dirty="0"/>
            <a:t>Totara</a:t>
          </a:r>
        </a:p>
      </dgm:t>
    </dgm:pt>
    <dgm:pt modelId="{949BF632-2BEB-4E44-BCA5-3820519DFD8A}" type="parTrans" cxnId="{D913C648-A81A-4393-B3E1-09084461C5F6}">
      <dgm:prSet/>
      <dgm:spPr/>
      <dgm:t>
        <a:bodyPr/>
        <a:lstStyle/>
        <a:p>
          <a:endParaRPr lang="en-US"/>
        </a:p>
      </dgm:t>
    </dgm:pt>
    <dgm:pt modelId="{2D36931F-1115-4DD1-B062-9AFF462895AE}" type="sibTrans" cxnId="{D913C648-A81A-4393-B3E1-09084461C5F6}">
      <dgm:prSet/>
      <dgm:spPr/>
      <dgm:t>
        <a:bodyPr/>
        <a:lstStyle/>
        <a:p>
          <a:endParaRPr lang="en-US"/>
        </a:p>
      </dgm:t>
    </dgm:pt>
    <dgm:pt modelId="{82998D22-B867-4A3E-A7FF-DBAB103EDB5D}">
      <dgm:prSet phldrT="[Text]"/>
      <dgm:spPr/>
      <dgm:t>
        <a:bodyPr/>
        <a:lstStyle/>
        <a:p>
          <a:r>
            <a:rPr lang="en-US" dirty="0"/>
            <a:t>Sitka</a:t>
          </a:r>
        </a:p>
      </dgm:t>
    </dgm:pt>
    <dgm:pt modelId="{FD50EBB8-1285-4664-9317-8DA844A4E71B}" type="parTrans" cxnId="{F54940B3-3640-49B0-970B-555F9032886B}">
      <dgm:prSet/>
      <dgm:spPr/>
      <dgm:t>
        <a:bodyPr/>
        <a:lstStyle/>
        <a:p>
          <a:endParaRPr lang="en-US"/>
        </a:p>
      </dgm:t>
    </dgm:pt>
    <dgm:pt modelId="{E2B1D6C3-3306-47DE-8D60-2475B90455CE}" type="sibTrans" cxnId="{F54940B3-3640-49B0-970B-555F9032886B}">
      <dgm:prSet/>
      <dgm:spPr/>
      <dgm:t>
        <a:bodyPr/>
        <a:lstStyle/>
        <a:p>
          <a:endParaRPr lang="en-US"/>
        </a:p>
      </dgm:t>
    </dgm:pt>
    <dgm:pt modelId="{D968CE69-E186-4B0B-8717-7C3335869549}">
      <dgm:prSet phldrT="[Text]"/>
      <dgm:spPr/>
      <dgm:t>
        <a:bodyPr/>
        <a:lstStyle/>
        <a:p>
          <a:r>
            <a:rPr lang="en-US" dirty="0"/>
            <a:t>Nolina</a:t>
          </a:r>
        </a:p>
      </dgm:t>
    </dgm:pt>
    <dgm:pt modelId="{9F5C95F1-D2A2-4184-B0FF-343A5836325C}" type="parTrans" cxnId="{40833834-E88F-4445-A31E-480ABBBED7B4}">
      <dgm:prSet/>
      <dgm:spPr/>
      <dgm:t>
        <a:bodyPr/>
        <a:lstStyle/>
        <a:p>
          <a:endParaRPr lang="en-US"/>
        </a:p>
      </dgm:t>
    </dgm:pt>
    <dgm:pt modelId="{E0DFDF09-4FF8-4B6D-B785-F00503BE726D}" type="sibTrans" cxnId="{40833834-E88F-4445-A31E-480ABBBED7B4}">
      <dgm:prSet/>
      <dgm:spPr/>
      <dgm:t>
        <a:bodyPr/>
        <a:lstStyle/>
        <a:p>
          <a:endParaRPr lang="en-US"/>
        </a:p>
      </dgm:t>
    </dgm:pt>
    <dgm:pt modelId="{8C0605DD-E04D-40A8-A31A-2963BE83502F}">
      <dgm:prSet phldrT="[Text]"/>
      <dgm:spPr/>
      <dgm:t>
        <a:bodyPr/>
        <a:lstStyle/>
        <a:p>
          <a:r>
            <a:rPr lang="en-US" dirty="0"/>
            <a:t>Parana</a:t>
          </a:r>
        </a:p>
      </dgm:t>
    </dgm:pt>
    <dgm:pt modelId="{41F251C8-312E-4E59-AB9F-8E77E212D30F}" type="parTrans" cxnId="{E4F6C260-B457-45EA-A5FF-7BD74C2DB7FD}">
      <dgm:prSet/>
      <dgm:spPr/>
      <dgm:t>
        <a:bodyPr/>
        <a:lstStyle/>
        <a:p>
          <a:endParaRPr lang="en-US"/>
        </a:p>
      </dgm:t>
    </dgm:pt>
    <dgm:pt modelId="{360D7B4E-5D2F-4FE9-92D1-268A129EF668}" type="sibTrans" cxnId="{E4F6C260-B457-45EA-A5FF-7BD74C2DB7FD}">
      <dgm:prSet/>
      <dgm:spPr/>
      <dgm:t>
        <a:bodyPr/>
        <a:lstStyle/>
        <a:p>
          <a:endParaRPr lang="en-US"/>
        </a:p>
      </dgm:t>
    </dgm:pt>
    <dgm:pt modelId="{8186CC56-43DB-4C42-8FA0-D17929BCAB32}">
      <dgm:prSet phldrT="[Text]"/>
      <dgm:spPr/>
      <dgm:t>
        <a:bodyPr/>
        <a:lstStyle/>
        <a:p>
          <a:pPr>
            <a:buNone/>
          </a:pPr>
          <a:r>
            <a:rPr lang="en-US" dirty="0"/>
            <a:t>Our lightest, fastest, most powerful tablet yet. </a:t>
          </a:r>
        </a:p>
      </dgm:t>
    </dgm:pt>
    <dgm:pt modelId="{DCA1D2FE-D880-44AC-8302-B15015C7FE64}" type="parTrans" cxnId="{BEABCCDD-872F-4C42-ABF6-CAD90765DB4F}">
      <dgm:prSet/>
      <dgm:spPr/>
      <dgm:t>
        <a:bodyPr/>
        <a:lstStyle/>
        <a:p>
          <a:endParaRPr lang="en-US"/>
        </a:p>
      </dgm:t>
    </dgm:pt>
    <dgm:pt modelId="{3B1F81A4-9BA9-4522-AC8E-96EF9ACF1BB8}" type="sibTrans" cxnId="{BEABCCDD-872F-4C42-ABF6-CAD90765DB4F}">
      <dgm:prSet/>
      <dgm:spPr/>
      <dgm:t>
        <a:bodyPr/>
        <a:lstStyle/>
        <a:p>
          <a:endParaRPr lang="en-US"/>
        </a:p>
      </dgm:t>
    </dgm:pt>
    <dgm:pt modelId="{A590396F-5846-44A1-882E-2292614BFD88}">
      <dgm:prSet phldrT="[Text]"/>
      <dgm:spPr/>
      <dgm:t>
        <a:bodyPr/>
        <a:lstStyle/>
        <a:p>
          <a:pPr>
            <a:buNone/>
          </a:pPr>
          <a:r>
            <a:rPr lang="en-US" dirty="0"/>
            <a:t>A lightning-fast mobile phone with our new Integrated Gaming Platform (IGP).</a:t>
          </a:r>
        </a:p>
      </dgm:t>
    </dgm:pt>
    <dgm:pt modelId="{9F2E6291-22AE-43AF-8B13-0E536EADA932}" type="parTrans" cxnId="{E2321043-0BF4-45AA-8166-F1619C23FB70}">
      <dgm:prSet/>
      <dgm:spPr/>
      <dgm:t>
        <a:bodyPr/>
        <a:lstStyle/>
        <a:p>
          <a:endParaRPr lang="en-US"/>
        </a:p>
      </dgm:t>
    </dgm:pt>
    <dgm:pt modelId="{7D70855F-BF7F-4997-A193-05E2FC53AF19}" type="sibTrans" cxnId="{E2321043-0BF4-45AA-8166-F1619C23FB70}">
      <dgm:prSet/>
      <dgm:spPr/>
      <dgm:t>
        <a:bodyPr/>
        <a:lstStyle/>
        <a:p>
          <a:endParaRPr lang="en-US"/>
        </a:p>
      </dgm:t>
    </dgm:pt>
    <dgm:pt modelId="{D92CB310-59CF-43DF-A24E-8A5D656388D3}">
      <dgm:prSet phldrT="[Text]"/>
      <dgm:spPr/>
      <dgm:t>
        <a:bodyPr/>
        <a:lstStyle/>
        <a:p>
          <a:pPr>
            <a:buNone/>
          </a:pPr>
          <a:r>
            <a:rPr lang="en-US" dirty="0"/>
            <a:t>The most advanced web-based TV experience on the market.</a:t>
          </a:r>
        </a:p>
      </dgm:t>
    </dgm:pt>
    <dgm:pt modelId="{ACDE7515-0FA6-4ED3-8C3E-20A47D323419}" type="parTrans" cxnId="{0452D579-4463-4E25-BCE3-B0D53B5052E5}">
      <dgm:prSet/>
      <dgm:spPr/>
      <dgm:t>
        <a:bodyPr/>
        <a:lstStyle/>
        <a:p>
          <a:endParaRPr lang="en-US"/>
        </a:p>
      </dgm:t>
    </dgm:pt>
    <dgm:pt modelId="{BC421711-C87A-4FC4-9C4A-5339699E596B}" type="sibTrans" cxnId="{0452D579-4463-4E25-BCE3-B0D53B5052E5}">
      <dgm:prSet/>
      <dgm:spPr/>
      <dgm:t>
        <a:bodyPr/>
        <a:lstStyle/>
        <a:p>
          <a:endParaRPr lang="en-US"/>
        </a:p>
      </dgm:t>
    </dgm:pt>
    <dgm:pt modelId="{C84AA163-A861-440A-8869-3DFA486A8E93}">
      <dgm:prSet phldrT="[Text]"/>
      <dgm:spPr/>
      <dgm:t>
        <a:bodyPr/>
        <a:lstStyle/>
        <a:p>
          <a:pPr>
            <a:buNone/>
          </a:pPr>
          <a:r>
            <a:rPr lang="en-US" dirty="0"/>
            <a:t>A laptop that’s powerful for IGP gaming and smart for work.</a:t>
          </a:r>
        </a:p>
      </dgm:t>
    </dgm:pt>
    <dgm:pt modelId="{48B723F4-CD33-44A7-92F3-3888E12416F9}" type="parTrans" cxnId="{A89A05F8-B9F3-4B97-9E5A-28F42F8E7332}">
      <dgm:prSet/>
      <dgm:spPr/>
      <dgm:t>
        <a:bodyPr/>
        <a:lstStyle/>
        <a:p>
          <a:endParaRPr lang="en-US"/>
        </a:p>
      </dgm:t>
    </dgm:pt>
    <dgm:pt modelId="{A1A3DFCA-E603-4DF3-AFDE-3EC000ADF6BA}" type="sibTrans" cxnId="{A89A05F8-B9F3-4B97-9E5A-28F42F8E7332}">
      <dgm:prSet/>
      <dgm:spPr/>
      <dgm:t>
        <a:bodyPr/>
        <a:lstStyle/>
        <a:p>
          <a:endParaRPr lang="en-US"/>
        </a:p>
      </dgm:t>
    </dgm:pt>
    <dgm:pt modelId="{6468C336-A19E-44AE-9CC8-591D1A83068D}">
      <dgm:prSet phldrT="[Text]"/>
      <dgm:spPr/>
      <dgm:t>
        <a:bodyPr/>
        <a:lstStyle/>
        <a:p>
          <a:pPr>
            <a:buNone/>
          </a:pPr>
          <a:r>
            <a:rPr lang="en-US" dirty="0"/>
            <a:t>The center of the IGP system.</a:t>
          </a:r>
        </a:p>
      </dgm:t>
    </dgm:pt>
    <dgm:pt modelId="{A1594F08-AC29-42FA-A59B-968222265668}" type="parTrans" cxnId="{01409F2A-C89A-4BEE-9989-CE51CA41B5D9}">
      <dgm:prSet/>
      <dgm:spPr/>
      <dgm:t>
        <a:bodyPr/>
        <a:lstStyle/>
        <a:p>
          <a:endParaRPr lang="en-US"/>
        </a:p>
      </dgm:t>
    </dgm:pt>
    <dgm:pt modelId="{2D069E5A-3819-4CFB-B97C-1EC0C065EEDD}" type="sibTrans" cxnId="{01409F2A-C89A-4BEE-9989-CE51CA41B5D9}">
      <dgm:prSet/>
      <dgm:spPr/>
      <dgm:t>
        <a:bodyPr/>
        <a:lstStyle/>
        <a:p>
          <a:endParaRPr lang="en-US"/>
        </a:p>
      </dgm:t>
    </dgm:pt>
    <dgm:pt modelId="{965ACC87-D736-4112-AC27-A98A8ECE2811}" type="pres">
      <dgm:prSet presAssocID="{BE7DD1B7-BD43-433A-8A13-4665478C7E3E}" presName="linear" presStyleCnt="0">
        <dgm:presLayoutVars>
          <dgm:dir/>
          <dgm:animLvl val="lvl"/>
          <dgm:resizeHandles val="exact"/>
        </dgm:presLayoutVars>
      </dgm:prSet>
      <dgm:spPr/>
    </dgm:pt>
    <dgm:pt modelId="{2C90A643-0F4F-46E0-92EC-6DFF364D9201}" type="pres">
      <dgm:prSet presAssocID="{2CA67615-65F6-4383-9D32-57D4551E0703}" presName="parentLin" presStyleCnt="0"/>
      <dgm:spPr/>
    </dgm:pt>
    <dgm:pt modelId="{4DEFD2AA-1260-4C9F-A5A4-0156F26D4DE4}" type="pres">
      <dgm:prSet presAssocID="{2CA67615-65F6-4383-9D32-57D4551E0703}" presName="parentLeftMargin" presStyleLbl="node1" presStyleIdx="0" presStyleCnt="5"/>
      <dgm:spPr/>
    </dgm:pt>
    <dgm:pt modelId="{8BD15429-2A08-4913-ADB0-68E528499D06}" type="pres">
      <dgm:prSet presAssocID="{2CA67615-65F6-4383-9D32-57D4551E070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A519CDA-6F57-4082-83B5-7E4D0625CE37}" type="pres">
      <dgm:prSet presAssocID="{2CA67615-65F6-4383-9D32-57D4551E0703}" presName="negativeSpace" presStyleCnt="0"/>
      <dgm:spPr/>
    </dgm:pt>
    <dgm:pt modelId="{1E75C476-8CF2-4694-9F2E-78A4945C6560}" type="pres">
      <dgm:prSet presAssocID="{2CA67615-65F6-4383-9D32-57D4551E0703}" presName="childText" presStyleLbl="conFgAcc1" presStyleIdx="0" presStyleCnt="5">
        <dgm:presLayoutVars>
          <dgm:bulletEnabled val="1"/>
        </dgm:presLayoutVars>
      </dgm:prSet>
      <dgm:spPr/>
    </dgm:pt>
    <dgm:pt modelId="{09DCD0A6-F030-459A-BC8E-FF2B49B6A7E6}" type="pres">
      <dgm:prSet presAssocID="{1F5CA607-0F73-4842-AAE1-D5270BFBA6A5}" presName="spaceBetweenRectangles" presStyleCnt="0"/>
      <dgm:spPr/>
    </dgm:pt>
    <dgm:pt modelId="{6992BC87-2CA1-436A-AA03-9B6F62AD3639}" type="pres">
      <dgm:prSet presAssocID="{E5AE25C8-1690-4BFA-A040-D7447DE0A2AB}" presName="parentLin" presStyleCnt="0"/>
      <dgm:spPr/>
    </dgm:pt>
    <dgm:pt modelId="{68E6F59D-0439-442C-ADCA-C77753632CF9}" type="pres">
      <dgm:prSet presAssocID="{E5AE25C8-1690-4BFA-A040-D7447DE0A2AB}" presName="parentLeftMargin" presStyleLbl="node1" presStyleIdx="0" presStyleCnt="5"/>
      <dgm:spPr/>
    </dgm:pt>
    <dgm:pt modelId="{D0DF78CD-1A28-442D-9FA6-02A9E6D7CF72}" type="pres">
      <dgm:prSet presAssocID="{E5AE25C8-1690-4BFA-A040-D7447DE0A2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8AA7EE9-645F-4076-BD0F-3F5D1ABBAE50}" type="pres">
      <dgm:prSet presAssocID="{E5AE25C8-1690-4BFA-A040-D7447DE0A2AB}" presName="negativeSpace" presStyleCnt="0"/>
      <dgm:spPr/>
    </dgm:pt>
    <dgm:pt modelId="{BF21145D-8E3A-4134-9FB0-8535E3E9DEE0}" type="pres">
      <dgm:prSet presAssocID="{E5AE25C8-1690-4BFA-A040-D7447DE0A2AB}" presName="childText" presStyleLbl="conFgAcc1" presStyleIdx="1" presStyleCnt="5">
        <dgm:presLayoutVars>
          <dgm:bulletEnabled val="1"/>
        </dgm:presLayoutVars>
      </dgm:prSet>
      <dgm:spPr/>
    </dgm:pt>
    <dgm:pt modelId="{56BA704C-EE60-46F6-9257-122CF53EBFE0}" type="pres">
      <dgm:prSet presAssocID="{2D36931F-1115-4DD1-B062-9AFF462895AE}" presName="spaceBetweenRectangles" presStyleCnt="0"/>
      <dgm:spPr/>
    </dgm:pt>
    <dgm:pt modelId="{CB7650C4-BA51-4EA2-8615-A5373B392EDE}" type="pres">
      <dgm:prSet presAssocID="{82998D22-B867-4A3E-A7FF-DBAB103EDB5D}" presName="parentLin" presStyleCnt="0"/>
      <dgm:spPr/>
    </dgm:pt>
    <dgm:pt modelId="{1872E8A7-7E71-4C31-A511-920779B36C2D}" type="pres">
      <dgm:prSet presAssocID="{82998D22-B867-4A3E-A7FF-DBAB103EDB5D}" presName="parentLeftMargin" presStyleLbl="node1" presStyleIdx="1" presStyleCnt="5"/>
      <dgm:spPr/>
    </dgm:pt>
    <dgm:pt modelId="{959598C0-B9BB-49C7-9C4B-74D411FBBA3D}" type="pres">
      <dgm:prSet presAssocID="{82998D22-B867-4A3E-A7FF-DBAB103EDB5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1265B57-0140-41B7-B220-F8D3464AF968}" type="pres">
      <dgm:prSet presAssocID="{82998D22-B867-4A3E-A7FF-DBAB103EDB5D}" presName="negativeSpace" presStyleCnt="0"/>
      <dgm:spPr/>
    </dgm:pt>
    <dgm:pt modelId="{DE16D688-3A35-4FAD-96FD-6070DAF0B922}" type="pres">
      <dgm:prSet presAssocID="{82998D22-B867-4A3E-A7FF-DBAB103EDB5D}" presName="childText" presStyleLbl="conFgAcc1" presStyleIdx="2" presStyleCnt="5">
        <dgm:presLayoutVars>
          <dgm:bulletEnabled val="1"/>
        </dgm:presLayoutVars>
      </dgm:prSet>
      <dgm:spPr/>
    </dgm:pt>
    <dgm:pt modelId="{06E61CC7-45C5-4658-AC5B-87B8838D132C}" type="pres">
      <dgm:prSet presAssocID="{E2B1D6C3-3306-47DE-8D60-2475B90455CE}" presName="spaceBetweenRectangles" presStyleCnt="0"/>
      <dgm:spPr/>
    </dgm:pt>
    <dgm:pt modelId="{40A5055E-2C0E-4D31-A6E3-9BEA3602D25E}" type="pres">
      <dgm:prSet presAssocID="{D968CE69-E186-4B0B-8717-7C3335869549}" presName="parentLin" presStyleCnt="0"/>
      <dgm:spPr/>
    </dgm:pt>
    <dgm:pt modelId="{F2ACD1B7-0929-4548-9859-B1A9EF75AE42}" type="pres">
      <dgm:prSet presAssocID="{D968CE69-E186-4B0B-8717-7C3335869549}" presName="parentLeftMargin" presStyleLbl="node1" presStyleIdx="2" presStyleCnt="5"/>
      <dgm:spPr/>
    </dgm:pt>
    <dgm:pt modelId="{C00307B9-E65C-4513-B1E7-DD68B6047989}" type="pres">
      <dgm:prSet presAssocID="{D968CE69-E186-4B0B-8717-7C333586954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9533BE7-2729-4316-8C5A-788C7EC6AA57}" type="pres">
      <dgm:prSet presAssocID="{D968CE69-E186-4B0B-8717-7C3335869549}" presName="negativeSpace" presStyleCnt="0"/>
      <dgm:spPr/>
    </dgm:pt>
    <dgm:pt modelId="{FB0137B0-1601-4CE0-BA6B-2FCA51FFB69A}" type="pres">
      <dgm:prSet presAssocID="{D968CE69-E186-4B0B-8717-7C3335869549}" presName="childText" presStyleLbl="conFgAcc1" presStyleIdx="3" presStyleCnt="5">
        <dgm:presLayoutVars>
          <dgm:bulletEnabled val="1"/>
        </dgm:presLayoutVars>
      </dgm:prSet>
      <dgm:spPr/>
    </dgm:pt>
    <dgm:pt modelId="{6BACFA2A-EB98-4A6D-A69A-DB2E001C26AE}" type="pres">
      <dgm:prSet presAssocID="{E0DFDF09-4FF8-4B6D-B785-F00503BE726D}" presName="spaceBetweenRectangles" presStyleCnt="0"/>
      <dgm:spPr/>
    </dgm:pt>
    <dgm:pt modelId="{FB483C39-843D-466A-9CA8-5B02586EB62C}" type="pres">
      <dgm:prSet presAssocID="{8C0605DD-E04D-40A8-A31A-2963BE83502F}" presName="parentLin" presStyleCnt="0"/>
      <dgm:spPr/>
    </dgm:pt>
    <dgm:pt modelId="{16F3B61B-CB90-4166-82C7-B00271142A67}" type="pres">
      <dgm:prSet presAssocID="{8C0605DD-E04D-40A8-A31A-2963BE83502F}" presName="parentLeftMargin" presStyleLbl="node1" presStyleIdx="3" presStyleCnt="5"/>
      <dgm:spPr/>
    </dgm:pt>
    <dgm:pt modelId="{681CAD0A-A020-410F-AE8B-8DE12926AE8A}" type="pres">
      <dgm:prSet presAssocID="{8C0605DD-E04D-40A8-A31A-2963BE83502F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58B7078C-9921-4AB6-BB53-E86FDBB14F74}" type="pres">
      <dgm:prSet presAssocID="{8C0605DD-E04D-40A8-A31A-2963BE83502F}" presName="negativeSpace" presStyleCnt="0"/>
      <dgm:spPr/>
    </dgm:pt>
    <dgm:pt modelId="{3CD43018-25AA-4C0C-B2E2-FFCA79D8FA9C}" type="pres">
      <dgm:prSet presAssocID="{8C0605DD-E04D-40A8-A31A-2963BE83502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9124E04-2A87-4B87-ACA0-CCF6C92BFC07}" type="presOf" srcId="{2CA67615-65F6-4383-9D32-57D4551E0703}" destId="{4DEFD2AA-1260-4C9F-A5A4-0156F26D4DE4}" srcOrd="0" destOrd="0" presId="urn:microsoft.com/office/officeart/2005/8/layout/list1"/>
    <dgm:cxn modelId="{416B130D-A097-4A48-97B3-B133C12874D3}" type="presOf" srcId="{6468C336-A19E-44AE-9CC8-591D1A83068D}" destId="{3CD43018-25AA-4C0C-B2E2-FFCA79D8FA9C}" srcOrd="0" destOrd="0" presId="urn:microsoft.com/office/officeart/2005/8/layout/list1"/>
    <dgm:cxn modelId="{DAD6900F-361D-4CF1-8AB1-07B62E1A0616}" srcId="{BE7DD1B7-BD43-433A-8A13-4665478C7E3E}" destId="{2CA67615-65F6-4383-9D32-57D4551E0703}" srcOrd="0" destOrd="0" parTransId="{9BFDB92B-D088-4FF1-9CBC-70CF308794F0}" sibTransId="{1F5CA607-0F73-4842-AAE1-D5270BFBA6A5}"/>
    <dgm:cxn modelId="{01409F2A-C89A-4BEE-9989-CE51CA41B5D9}" srcId="{8C0605DD-E04D-40A8-A31A-2963BE83502F}" destId="{6468C336-A19E-44AE-9CC8-591D1A83068D}" srcOrd="0" destOrd="0" parTransId="{A1594F08-AC29-42FA-A59B-968222265668}" sibTransId="{2D069E5A-3819-4CFB-B97C-1EC0C065EEDD}"/>
    <dgm:cxn modelId="{40833834-E88F-4445-A31E-480ABBBED7B4}" srcId="{BE7DD1B7-BD43-433A-8A13-4665478C7E3E}" destId="{D968CE69-E186-4B0B-8717-7C3335869549}" srcOrd="3" destOrd="0" parTransId="{9F5C95F1-D2A2-4184-B0FF-343A5836325C}" sibTransId="{E0DFDF09-4FF8-4B6D-B785-F00503BE726D}"/>
    <dgm:cxn modelId="{079EB63A-6799-4BB1-B2F4-EFFF74A0F1FE}" type="presOf" srcId="{C84AA163-A861-440A-8869-3DFA486A8E93}" destId="{FB0137B0-1601-4CE0-BA6B-2FCA51FFB69A}" srcOrd="0" destOrd="0" presId="urn:microsoft.com/office/officeart/2005/8/layout/list1"/>
    <dgm:cxn modelId="{3563FC5B-4E72-4314-9C21-4FC05DD9C09D}" type="presOf" srcId="{8C0605DD-E04D-40A8-A31A-2963BE83502F}" destId="{681CAD0A-A020-410F-AE8B-8DE12926AE8A}" srcOrd="1" destOrd="0" presId="urn:microsoft.com/office/officeart/2005/8/layout/list1"/>
    <dgm:cxn modelId="{E4F6C260-B457-45EA-A5FF-7BD74C2DB7FD}" srcId="{BE7DD1B7-BD43-433A-8A13-4665478C7E3E}" destId="{8C0605DD-E04D-40A8-A31A-2963BE83502F}" srcOrd="4" destOrd="0" parTransId="{41F251C8-312E-4E59-AB9F-8E77E212D30F}" sibTransId="{360D7B4E-5D2F-4FE9-92D1-268A129EF668}"/>
    <dgm:cxn modelId="{E2321043-0BF4-45AA-8166-F1619C23FB70}" srcId="{E5AE25C8-1690-4BFA-A040-D7447DE0A2AB}" destId="{A590396F-5846-44A1-882E-2292614BFD88}" srcOrd="0" destOrd="0" parTransId="{9F2E6291-22AE-43AF-8B13-0E536EADA932}" sibTransId="{7D70855F-BF7F-4997-A193-05E2FC53AF19}"/>
    <dgm:cxn modelId="{D2F44246-9B74-4395-9928-CC8C52B76C37}" type="presOf" srcId="{8186CC56-43DB-4C42-8FA0-D17929BCAB32}" destId="{1E75C476-8CF2-4694-9F2E-78A4945C6560}" srcOrd="0" destOrd="0" presId="urn:microsoft.com/office/officeart/2005/8/layout/list1"/>
    <dgm:cxn modelId="{D913C648-A81A-4393-B3E1-09084461C5F6}" srcId="{BE7DD1B7-BD43-433A-8A13-4665478C7E3E}" destId="{E5AE25C8-1690-4BFA-A040-D7447DE0A2AB}" srcOrd="1" destOrd="0" parTransId="{949BF632-2BEB-4E44-BCA5-3820519DFD8A}" sibTransId="{2D36931F-1115-4DD1-B062-9AFF462895AE}"/>
    <dgm:cxn modelId="{271FA04B-DF8A-4021-BA33-65BF90D83C84}" type="presOf" srcId="{D92CB310-59CF-43DF-A24E-8A5D656388D3}" destId="{DE16D688-3A35-4FAD-96FD-6070DAF0B922}" srcOrd="0" destOrd="0" presId="urn:microsoft.com/office/officeart/2005/8/layout/list1"/>
    <dgm:cxn modelId="{4F40126C-017D-4945-AF39-1AD4CE6F1F87}" type="presOf" srcId="{82998D22-B867-4A3E-A7FF-DBAB103EDB5D}" destId="{959598C0-B9BB-49C7-9C4B-74D411FBBA3D}" srcOrd="1" destOrd="0" presId="urn:microsoft.com/office/officeart/2005/8/layout/list1"/>
    <dgm:cxn modelId="{0452D579-4463-4E25-BCE3-B0D53B5052E5}" srcId="{82998D22-B867-4A3E-A7FF-DBAB103EDB5D}" destId="{D92CB310-59CF-43DF-A24E-8A5D656388D3}" srcOrd="0" destOrd="0" parTransId="{ACDE7515-0FA6-4ED3-8C3E-20A47D323419}" sibTransId="{BC421711-C87A-4FC4-9C4A-5339699E596B}"/>
    <dgm:cxn modelId="{271D2D5A-F8B6-4DAC-8EA4-F10570469982}" type="presOf" srcId="{8C0605DD-E04D-40A8-A31A-2963BE83502F}" destId="{16F3B61B-CB90-4166-82C7-B00271142A67}" srcOrd="0" destOrd="0" presId="urn:microsoft.com/office/officeart/2005/8/layout/list1"/>
    <dgm:cxn modelId="{FE2F347A-345A-4762-8FF7-ACA45A3E93A4}" type="presOf" srcId="{E5AE25C8-1690-4BFA-A040-D7447DE0A2AB}" destId="{D0DF78CD-1A28-442D-9FA6-02A9E6D7CF72}" srcOrd="1" destOrd="0" presId="urn:microsoft.com/office/officeart/2005/8/layout/list1"/>
    <dgm:cxn modelId="{E2BC0383-B91A-4734-AC78-2B413A2B556C}" type="presOf" srcId="{2CA67615-65F6-4383-9D32-57D4551E0703}" destId="{8BD15429-2A08-4913-ADB0-68E528499D06}" srcOrd="1" destOrd="0" presId="urn:microsoft.com/office/officeart/2005/8/layout/list1"/>
    <dgm:cxn modelId="{56210585-ECB5-4259-AB8B-92091296E9BC}" type="presOf" srcId="{BE7DD1B7-BD43-433A-8A13-4665478C7E3E}" destId="{965ACC87-D736-4112-AC27-A98A8ECE2811}" srcOrd="0" destOrd="0" presId="urn:microsoft.com/office/officeart/2005/8/layout/list1"/>
    <dgm:cxn modelId="{DF3C03A3-EAEF-4C01-AD30-6DEE3D405373}" type="presOf" srcId="{A590396F-5846-44A1-882E-2292614BFD88}" destId="{BF21145D-8E3A-4134-9FB0-8535E3E9DEE0}" srcOrd="0" destOrd="0" presId="urn:microsoft.com/office/officeart/2005/8/layout/list1"/>
    <dgm:cxn modelId="{C1787DA4-C6CC-4A4F-B11B-2717B5853A3A}" type="presOf" srcId="{D968CE69-E186-4B0B-8717-7C3335869549}" destId="{F2ACD1B7-0929-4548-9859-B1A9EF75AE42}" srcOrd="0" destOrd="0" presId="urn:microsoft.com/office/officeart/2005/8/layout/list1"/>
    <dgm:cxn modelId="{F54940B3-3640-49B0-970B-555F9032886B}" srcId="{BE7DD1B7-BD43-433A-8A13-4665478C7E3E}" destId="{82998D22-B867-4A3E-A7FF-DBAB103EDB5D}" srcOrd="2" destOrd="0" parTransId="{FD50EBB8-1285-4664-9317-8DA844A4E71B}" sibTransId="{E2B1D6C3-3306-47DE-8D60-2475B90455CE}"/>
    <dgm:cxn modelId="{AF3470DA-6A13-4A4F-9DE4-F7C9B992AAEF}" type="presOf" srcId="{82998D22-B867-4A3E-A7FF-DBAB103EDB5D}" destId="{1872E8A7-7E71-4C31-A511-920779B36C2D}" srcOrd="0" destOrd="0" presId="urn:microsoft.com/office/officeart/2005/8/layout/list1"/>
    <dgm:cxn modelId="{8217BDDC-89FA-47E3-A143-690EDA6BED35}" type="presOf" srcId="{E5AE25C8-1690-4BFA-A040-D7447DE0A2AB}" destId="{68E6F59D-0439-442C-ADCA-C77753632CF9}" srcOrd="0" destOrd="0" presId="urn:microsoft.com/office/officeart/2005/8/layout/list1"/>
    <dgm:cxn modelId="{BEABCCDD-872F-4C42-ABF6-CAD90765DB4F}" srcId="{2CA67615-65F6-4383-9D32-57D4551E0703}" destId="{8186CC56-43DB-4C42-8FA0-D17929BCAB32}" srcOrd="0" destOrd="0" parTransId="{DCA1D2FE-D880-44AC-8302-B15015C7FE64}" sibTransId="{3B1F81A4-9BA9-4522-AC8E-96EF9ACF1BB8}"/>
    <dgm:cxn modelId="{FE2BA3F2-D92E-4189-B02D-CAEEEE4F984D}" type="presOf" srcId="{D968CE69-E186-4B0B-8717-7C3335869549}" destId="{C00307B9-E65C-4513-B1E7-DD68B6047989}" srcOrd="1" destOrd="0" presId="urn:microsoft.com/office/officeart/2005/8/layout/list1"/>
    <dgm:cxn modelId="{A89A05F8-B9F3-4B97-9E5A-28F42F8E7332}" srcId="{D968CE69-E186-4B0B-8717-7C3335869549}" destId="{C84AA163-A861-440A-8869-3DFA486A8E93}" srcOrd="0" destOrd="0" parTransId="{48B723F4-CD33-44A7-92F3-3888E12416F9}" sibTransId="{A1A3DFCA-E603-4DF3-AFDE-3EC000ADF6BA}"/>
    <dgm:cxn modelId="{B294EA33-2D2E-434C-BEBA-27569749DEF3}" type="presParOf" srcId="{965ACC87-D736-4112-AC27-A98A8ECE2811}" destId="{2C90A643-0F4F-46E0-92EC-6DFF364D9201}" srcOrd="0" destOrd="0" presId="urn:microsoft.com/office/officeart/2005/8/layout/list1"/>
    <dgm:cxn modelId="{A29C00A9-5EE8-4078-97A5-C25D9B952DB7}" type="presParOf" srcId="{2C90A643-0F4F-46E0-92EC-6DFF364D9201}" destId="{4DEFD2AA-1260-4C9F-A5A4-0156F26D4DE4}" srcOrd="0" destOrd="0" presId="urn:microsoft.com/office/officeart/2005/8/layout/list1"/>
    <dgm:cxn modelId="{6F625A39-4C70-4A2C-AA34-D24020AB622C}" type="presParOf" srcId="{2C90A643-0F4F-46E0-92EC-6DFF364D9201}" destId="{8BD15429-2A08-4913-ADB0-68E528499D06}" srcOrd="1" destOrd="0" presId="urn:microsoft.com/office/officeart/2005/8/layout/list1"/>
    <dgm:cxn modelId="{278AC9D9-B11F-4614-9E98-146F61164611}" type="presParOf" srcId="{965ACC87-D736-4112-AC27-A98A8ECE2811}" destId="{8A519CDA-6F57-4082-83B5-7E4D0625CE37}" srcOrd="1" destOrd="0" presId="urn:microsoft.com/office/officeart/2005/8/layout/list1"/>
    <dgm:cxn modelId="{7F06FDF4-D9E4-446B-9F29-BBF004DE8CD1}" type="presParOf" srcId="{965ACC87-D736-4112-AC27-A98A8ECE2811}" destId="{1E75C476-8CF2-4694-9F2E-78A4945C6560}" srcOrd="2" destOrd="0" presId="urn:microsoft.com/office/officeart/2005/8/layout/list1"/>
    <dgm:cxn modelId="{4BA2E238-5E23-48DC-9033-C398C0B05495}" type="presParOf" srcId="{965ACC87-D736-4112-AC27-A98A8ECE2811}" destId="{09DCD0A6-F030-459A-BC8E-FF2B49B6A7E6}" srcOrd="3" destOrd="0" presId="urn:microsoft.com/office/officeart/2005/8/layout/list1"/>
    <dgm:cxn modelId="{8D4A6DD5-98AA-4A25-8E6D-E02118355F4F}" type="presParOf" srcId="{965ACC87-D736-4112-AC27-A98A8ECE2811}" destId="{6992BC87-2CA1-436A-AA03-9B6F62AD3639}" srcOrd="4" destOrd="0" presId="urn:microsoft.com/office/officeart/2005/8/layout/list1"/>
    <dgm:cxn modelId="{52A95C0B-71E7-4137-99E3-FBC2A18F130B}" type="presParOf" srcId="{6992BC87-2CA1-436A-AA03-9B6F62AD3639}" destId="{68E6F59D-0439-442C-ADCA-C77753632CF9}" srcOrd="0" destOrd="0" presId="urn:microsoft.com/office/officeart/2005/8/layout/list1"/>
    <dgm:cxn modelId="{091239E6-26A1-481D-944D-98E65E1588CC}" type="presParOf" srcId="{6992BC87-2CA1-436A-AA03-9B6F62AD3639}" destId="{D0DF78CD-1A28-442D-9FA6-02A9E6D7CF72}" srcOrd="1" destOrd="0" presId="urn:microsoft.com/office/officeart/2005/8/layout/list1"/>
    <dgm:cxn modelId="{03D6C29B-F917-469C-B53F-D76EAAA75210}" type="presParOf" srcId="{965ACC87-D736-4112-AC27-A98A8ECE2811}" destId="{98AA7EE9-645F-4076-BD0F-3F5D1ABBAE50}" srcOrd="5" destOrd="0" presId="urn:microsoft.com/office/officeart/2005/8/layout/list1"/>
    <dgm:cxn modelId="{3E10461E-9774-496A-BE63-B8DF40264CAB}" type="presParOf" srcId="{965ACC87-D736-4112-AC27-A98A8ECE2811}" destId="{BF21145D-8E3A-4134-9FB0-8535E3E9DEE0}" srcOrd="6" destOrd="0" presId="urn:microsoft.com/office/officeart/2005/8/layout/list1"/>
    <dgm:cxn modelId="{D1892C06-0060-4839-9C4F-4F3A2CF904C5}" type="presParOf" srcId="{965ACC87-D736-4112-AC27-A98A8ECE2811}" destId="{56BA704C-EE60-46F6-9257-122CF53EBFE0}" srcOrd="7" destOrd="0" presId="urn:microsoft.com/office/officeart/2005/8/layout/list1"/>
    <dgm:cxn modelId="{BFAEC1DC-6BCA-4169-BCF1-E071F7543D92}" type="presParOf" srcId="{965ACC87-D736-4112-AC27-A98A8ECE2811}" destId="{CB7650C4-BA51-4EA2-8615-A5373B392EDE}" srcOrd="8" destOrd="0" presId="urn:microsoft.com/office/officeart/2005/8/layout/list1"/>
    <dgm:cxn modelId="{3326625E-C233-4A18-9771-CFF05B097832}" type="presParOf" srcId="{CB7650C4-BA51-4EA2-8615-A5373B392EDE}" destId="{1872E8A7-7E71-4C31-A511-920779B36C2D}" srcOrd="0" destOrd="0" presId="urn:microsoft.com/office/officeart/2005/8/layout/list1"/>
    <dgm:cxn modelId="{4293727B-EEEF-4C27-A714-2551BD64E919}" type="presParOf" srcId="{CB7650C4-BA51-4EA2-8615-A5373B392EDE}" destId="{959598C0-B9BB-49C7-9C4B-74D411FBBA3D}" srcOrd="1" destOrd="0" presId="urn:microsoft.com/office/officeart/2005/8/layout/list1"/>
    <dgm:cxn modelId="{DF6DE677-7D5E-4353-A827-37B15F0A3DDC}" type="presParOf" srcId="{965ACC87-D736-4112-AC27-A98A8ECE2811}" destId="{31265B57-0140-41B7-B220-F8D3464AF968}" srcOrd="9" destOrd="0" presId="urn:microsoft.com/office/officeart/2005/8/layout/list1"/>
    <dgm:cxn modelId="{DFCE6459-99B1-4241-B5B3-65F80BFACE81}" type="presParOf" srcId="{965ACC87-D736-4112-AC27-A98A8ECE2811}" destId="{DE16D688-3A35-4FAD-96FD-6070DAF0B922}" srcOrd="10" destOrd="0" presId="urn:microsoft.com/office/officeart/2005/8/layout/list1"/>
    <dgm:cxn modelId="{C47C6C15-1B9B-46C8-949B-43E1C813A3FD}" type="presParOf" srcId="{965ACC87-D736-4112-AC27-A98A8ECE2811}" destId="{06E61CC7-45C5-4658-AC5B-87B8838D132C}" srcOrd="11" destOrd="0" presId="urn:microsoft.com/office/officeart/2005/8/layout/list1"/>
    <dgm:cxn modelId="{08ECDBF7-742E-4DCB-90CC-36FCB80C4E02}" type="presParOf" srcId="{965ACC87-D736-4112-AC27-A98A8ECE2811}" destId="{40A5055E-2C0E-4D31-A6E3-9BEA3602D25E}" srcOrd="12" destOrd="0" presId="urn:microsoft.com/office/officeart/2005/8/layout/list1"/>
    <dgm:cxn modelId="{6D1D67AF-3CE5-4E7E-BE09-A75609B7A876}" type="presParOf" srcId="{40A5055E-2C0E-4D31-A6E3-9BEA3602D25E}" destId="{F2ACD1B7-0929-4548-9859-B1A9EF75AE42}" srcOrd="0" destOrd="0" presId="urn:microsoft.com/office/officeart/2005/8/layout/list1"/>
    <dgm:cxn modelId="{641F7BD5-31EB-4C69-B7F6-27AEFF5528D2}" type="presParOf" srcId="{40A5055E-2C0E-4D31-A6E3-9BEA3602D25E}" destId="{C00307B9-E65C-4513-B1E7-DD68B6047989}" srcOrd="1" destOrd="0" presId="urn:microsoft.com/office/officeart/2005/8/layout/list1"/>
    <dgm:cxn modelId="{A3119DF8-6130-4CE6-AB3E-379891C8F269}" type="presParOf" srcId="{965ACC87-D736-4112-AC27-A98A8ECE2811}" destId="{69533BE7-2729-4316-8C5A-788C7EC6AA57}" srcOrd="13" destOrd="0" presId="urn:microsoft.com/office/officeart/2005/8/layout/list1"/>
    <dgm:cxn modelId="{428FD9D4-DFDF-4528-B75C-25E3A9FBDFA9}" type="presParOf" srcId="{965ACC87-D736-4112-AC27-A98A8ECE2811}" destId="{FB0137B0-1601-4CE0-BA6B-2FCA51FFB69A}" srcOrd="14" destOrd="0" presId="urn:microsoft.com/office/officeart/2005/8/layout/list1"/>
    <dgm:cxn modelId="{BEF230E1-2B80-45E8-9B29-5902A28F0B7E}" type="presParOf" srcId="{965ACC87-D736-4112-AC27-A98A8ECE2811}" destId="{6BACFA2A-EB98-4A6D-A69A-DB2E001C26AE}" srcOrd="15" destOrd="0" presId="urn:microsoft.com/office/officeart/2005/8/layout/list1"/>
    <dgm:cxn modelId="{4865DD6B-2A58-41D7-8007-C82CB2AC2AB4}" type="presParOf" srcId="{965ACC87-D736-4112-AC27-A98A8ECE2811}" destId="{FB483C39-843D-466A-9CA8-5B02586EB62C}" srcOrd="16" destOrd="0" presId="urn:microsoft.com/office/officeart/2005/8/layout/list1"/>
    <dgm:cxn modelId="{DF38083C-7647-4BA5-B055-BF1C2DA4EE91}" type="presParOf" srcId="{FB483C39-843D-466A-9CA8-5B02586EB62C}" destId="{16F3B61B-CB90-4166-82C7-B00271142A67}" srcOrd="0" destOrd="0" presId="urn:microsoft.com/office/officeart/2005/8/layout/list1"/>
    <dgm:cxn modelId="{557A30BA-7BAF-4BD8-B2B9-FC777A72D7DB}" type="presParOf" srcId="{FB483C39-843D-466A-9CA8-5B02586EB62C}" destId="{681CAD0A-A020-410F-AE8B-8DE12926AE8A}" srcOrd="1" destOrd="0" presId="urn:microsoft.com/office/officeart/2005/8/layout/list1"/>
    <dgm:cxn modelId="{3510A7C2-2C52-4F8B-8FDC-157E4AA4E8CF}" type="presParOf" srcId="{965ACC87-D736-4112-AC27-A98A8ECE2811}" destId="{58B7078C-9921-4AB6-BB53-E86FDBB14F74}" srcOrd="17" destOrd="0" presId="urn:microsoft.com/office/officeart/2005/8/layout/list1"/>
    <dgm:cxn modelId="{048327BE-FF7C-44B4-839C-046A78A711ED}" type="presParOf" srcId="{965ACC87-D736-4112-AC27-A98A8ECE2811}" destId="{3CD43018-25AA-4C0C-B2E2-FFCA79D8FA9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5C476-8CF2-4694-9F2E-78A4945C6560}">
      <dsp:nvSpPr>
        <dsp:cNvPr id="0" name=""/>
        <dsp:cNvSpPr/>
      </dsp:nvSpPr>
      <dsp:spPr>
        <a:xfrm>
          <a:off x="0" y="5261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Our lightest, fastest, most powerful tablet yet. </a:t>
          </a:r>
        </a:p>
      </dsp:txBody>
      <dsp:txXfrm>
        <a:off x="0" y="526186"/>
        <a:ext cx="9809018" cy="850500"/>
      </dsp:txXfrm>
    </dsp:sp>
    <dsp:sp modelId="{8BD15429-2A08-4913-ADB0-68E528499D06}">
      <dsp:nvSpPr>
        <dsp:cNvPr id="0" name=""/>
        <dsp:cNvSpPr/>
      </dsp:nvSpPr>
      <dsp:spPr>
        <a:xfrm>
          <a:off x="490450" y="2309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Marula</a:t>
          </a:r>
        </a:p>
      </dsp:txBody>
      <dsp:txXfrm>
        <a:off x="519271" y="259807"/>
        <a:ext cx="6808670" cy="532758"/>
      </dsp:txXfrm>
    </dsp:sp>
    <dsp:sp modelId="{BF21145D-8E3A-4134-9FB0-8535E3E9DEE0}">
      <dsp:nvSpPr>
        <dsp:cNvPr id="0" name=""/>
        <dsp:cNvSpPr/>
      </dsp:nvSpPr>
      <dsp:spPr>
        <a:xfrm>
          <a:off x="0" y="17798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A lightning-fast mobile phone with our new Integrated Gaming Platform (IGP).</a:t>
          </a:r>
        </a:p>
      </dsp:txBody>
      <dsp:txXfrm>
        <a:off x="0" y="1779886"/>
        <a:ext cx="9809018" cy="850500"/>
      </dsp:txXfrm>
    </dsp:sp>
    <dsp:sp modelId="{D0DF78CD-1A28-442D-9FA6-02A9E6D7CF72}">
      <dsp:nvSpPr>
        <dsp:cNvPr id="0" name=""/>
        <dsp:cNvSpPr/>
      </dsp:nvSpPr>
      <dsp:spPr>
        <a:xfrm>
          <a:off x="490450" y="14846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Totara</a:t>
          </a:r>
        </a:p>
      </dsp:txBody>
      <dsp:txXfrm>
        <a:off x="519271" y="1513507"/>
        <a:ext cx="6808670" cy="532758"/>
      </dsp:txXfrm>
    </dsp:sp>
    <dsp:sp modelId="{DE16D688-3A35-4FAD-96FD-6070DAF0B922}">
      <dsp:nvSpPr>
        <dsp:cNvPr id="0" name=""/>
        <dsp:cNvSpPr/>
      </dsp:nvSpPr>
      <dsp:spPr>
        <a:xfrm>
          <a:off x="0" y="30335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The most advanced web-based TV experience on the market.</a:t>
          </a:r>
        </a:p>
      </dsp:txBody>
      <dsp:txXfrm>
        <a:off x="0" y="3033586"/>
        <a:ext cx="9809018" cy="850500"/>
      </dsp:txXfrm>
    </dsp:sp>
    <dsp:sp modelId="{959598C0-B9BB-49C7-9C4B-74D411FBBA3D}">
      <dsp:nvSpPr>
        <dsp:cNvPr id="0" name=""/>
        <dsp:cNvSpPr/>
      </dsp:nvSpPr>
      <dsp:spPr>
        <a:xfrm>
          <a:off x="490450" y="27383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Sitka</a:t>
          </a:r>
        </a:p>
      </dsp:txBody>
      <dsp:txXfrm>
        <a:off x="519271" y="2767207"/>
        <a:ext cx="6808670" cy="532758"/>
      </dsp:txXfrm>
    </dsp:sp>
    <dsp:sp modelId="{FB0137B0-1601-4CE0-BA6B-2FCA51FFB69A}">
      <dsp:nvSpPr>
        <dsp:cNvPr id="0" name=""/>
        <dsp:cNvSpPr/>
      </dsp:nvSpPr>
      <dsp:spPr>
        <a:xfrm>
          <a:off x="0" y="42872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A laptop that’s powerful for IGP gaming and smart for work.</a:t>
          </a:r>
        </a:p>
      </dsp:txBody>
      <dsp:txXfrm>
        <a:off x="0" y="4287286"/>
        <a:ext cx="9809018" cy="850500"/>
      </dsp:txXfrm>
    </dsp:sp>
    <dsp:sp modelId="{C00307B9-E65C-4513-B1E7-DD68B6047989}">
      <dsp:nvSpPr>
        <dsp:cNvPr id="0" name=""/>
        <dsp:cNvSpPr/>
      </dsp:nvSpPr>
      <dsp:spPr>
        <a:xfrm>
          <a:off x="490450" y="39920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Nolina</a:t>
          </a:r>
        </a:p>
      </dsp:txBody>
      <dsp:txXfrm>
        <a:off x="519271" y="4020907"/>
        <a:ext cx="6808670" cy="532758"/>
      </dsp:txXfrm>
    </dsp:sp>
    <dsp:sp modelId="{3CD43018-25AA-4C0C-B2E2-FFCA79D8FA9C}">
      <dsp:nvSpPr>
        <dsp:cNvPr id="0" name=""/>
        <dsp:cNvSpPr/>
      </dsp:nvSpPr>
      <dsp:spPr>
        <a:xfrm>
          <a:off x="0" y="5540986"/>
          <a:ext cx="9809018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1289" tIns="416560" rIns="7612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000" kern="1200" dirty="0"/>
            <a:t>The center of the IGP system.</a:t>
          </a:r>
        </a:p>
      </dsp:txBody>
      <dsp:txXfrm>
        <a:off x="0" y="5540986"/>
        <a:ext cx="9809018" cy="850500"/>
      </dsp:txXfrm>
    </dsp:sp>
    <dsp:sp modelId="{681CAD0A-A020-410F-AE8B-8DE12926AE8A}">
      <dsp:nvSpPr>
        <dsp:cNvPr id="0" name=""/>
        <dsp:cNvSpPr/>
      </dsp:nvSpPr>
      <dsp:spPr>
        <a:xfrm>
          <a:off x="490450" y="5245786"/>
          <a:ext cx="6866312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30" tIns="0" rIns="25953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Parana</a:t>
          </a:r>
        </a:p>
      </dsp:txBody>
      <dsp:txXfrm>
        <a:off x="519271" y="5274607"/>
        <a:ext cx="6808670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94792-B09B-4D30-8C9E-4D2BC2280446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5E19D-A3CE-47C3-B0CB-275F88C1DC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747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14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084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50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92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971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4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1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6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865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54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078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61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95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5E19D-A3CE-47C3-B0CB-275F88C1DC9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8365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694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6877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156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90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66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763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0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04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626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82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7ACB5-6FE0-4614-BFBD-AB44D68BE3D2}" type="datetimeFigureOut">
              <a:rPr lang="en-US" smtClean="0"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31EAA-0312-46B8-A6D3-B73FD6A103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2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announcement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/>
          <p:nvPr/>
        </p:nvSpPr>
        <p:spPr>
          <a:xfrm>
            <a:off x="2758440" y="91440"/>
            <a:ext cx="6675120" cy="66751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5D2AFB-E504-44EF-925C-FD73FE1A2DBA}"/>
              </a:ext>
            </a:extLst>
          </p:cNvPr>
          <p:cNvSpPr txBox="1"/>
          <p:nvPr/>
        </p:nvSpPr>
        <p:spPr>
          <a:xfrm>
            <a:off x="5854066" y="2895481"/>
            <a:ext cx="492919" cy="838200"/>
          </a:xfrm>
          <a:custGeom>
            <a:avLst/>
            <a:gdLst/>
            <a:ahLst/>
            <a:cxnLst/>
            <a:rect l="l" t="t" r="r" b="b"/>
            <a:pathLst>
              <a:path w="492919" h="838200">
                <a:moveTo>
                  <a:pt x="442913" y="0"/>
                </a:moveTo>
                <a:cubicBezTo>
                  <a:pt x="452834" y="0"/>
                  <a:pt x="460971" y="496"/>
                  <a:pt x="467320" y="1488"/>
                </a:cubicBezTo>
                <a:cubicBezTo>
                  <a:pt x="473670" y="2481"/>
                  <a:pt x="478631" y="3671"/>
                  <a:pt x="482203" y="5060"/>
                </a:cubicBezTo>
                <a:cubicBezTo>
                  <a:pt x="485775" y="6449"/>
                  <a:pt x="488454" y="8434"/>
                  <a:pt x="490240" y="11013"/>
                </a:cubicBezTo>
                <a:cubicBezTo>
                  <a:pt x="492026" y="13593"/>
                  <a:pt x="492919" y="16272"/>
                  <a:pt x="492919" y="19050"/>
                </a:cubicBezTo>
                <a:lnTo>
                  <a:pt x="492919" y="812006"/>
                </a:lnTo>
                <a:cubicBezTo>
                  <a:pt x="492919" y="815181"/>
                  <a:pt x="492224" y="817960"/>
                  <a:pt x="490835" y="820341"/>
                </a:cubicBezTo>
                <a:cubicBezTo>
                  <a:pt x="489446" y="822722"/>
                  <a:pt x="487065" y="824607"/>
                  <a:pt x="483692" y="825996"/>
                </a:cubicBezTo>
                <a:cubicBezTo>
                  <a:pt x="480318" y="827385"/>
                  <a:pt x="475853" y="828477"/>
                  <a:pt x="470297" y="829270"/>
                </a:cubicBezTo>
                <a:cubicBezTo>
                  <a:pt x="464741" y="830064"/>
                  <a:pt x="457994" y="830461"/>
                  <a:pt x="450056" y="830461"/>
                </a:cubicBezTo>
                <a:cubicBezTo>
                  <a:pt x="441722" y="830461"/>
                  <a:pt x="434777" y="830064"/>
                  <a:pt x="429220" y="829270"/>
                </a:cubicBezTo>
                <a:cubicBezTo>
                  <a:pt x="423664" y="828477"/>
                  <a:pt x="419100" y="827385"/>
                  <a:pt x="415528" y="825996"/>
                </a:cubicBezTo>
                <a:cubicBezTo>
                  <a:pt x="411956" y="824607"/>
                  <a:pt x="409377" y="822722"/>
                  <a:pt x="407789" y="820341"/>
                </a:cubicBezTo>
                <a:cubicBezTo>
                  <a:pt x="406202" y="817960"/>
                  <a:pt x="405408" y="815181"/>
                  <a:pt x="405408" y="812006"/>
                </a:cubicBezTo>
                <a:lnTo>
                  <a:pt x="405408" y="741164"/>
                </a:lnTo>
                <a:cubicBezTo>
                  <a:pt x="377230" y="771724"/>
                  <a:pt x="347960" y="795536"/>
                  <a:pt x="317599" y="812602"/>
                </a:cubicBezTo>
                <a:cubicBezTo>
                  <a:pt x="287238" y="829667"/>
                  <a:pt x="254000" y="838200"/>
                  <a:pt x="217885" y="838200"/>
                </a:cubicBezTo>
                <a:cubicBezTo>
                  <a:pt x="178594" y="838200"/>
                  <a:pt x="145058" y="830560"/>
                  <a:pt x="117277" y="815281"/>
                </a:cubicBezTo>
                <a:cubicBezTo>
                  <a:pt x="89496" y="800001"/>
                  <a:pt x="66973" y="779363"/>
                  <a:pt x="49709" y="753368"/>
                </a:cubicBezTo>
                <a:cubicBezTo>
                  <a:pt x="32445" y="727373"/>
                  <a:pt x="19844" y="696813"/>
                  <a:pt x="11906" y="661690"/>
                </a:cubicBezTo>
                <a:cubicBezTo>
                  <a:pt x="3969" y="626567"/>
                  <a:pt x="0" y="589558"/>
                  <a:pt x="0" y="550664"/>
                </a:cubicBezTo>
                <a:cubicBezTo>
                  <a:pt x="0" y="504627"/>
                  <a:pt x="4961" y="463054"/>
                  <a:pt x="14883" y="425946"/>
                </a:cubicBezTo>
                <a:cubicBezTo>
                  <a:pt x="24805" y="388838"/>
                  <a:pt x="39489" y="357188"/>
                  <a:pt x="58936" y="330994"/>
                </a:cubicBezTo>
                <a:cubicBezTo>
                  <a:pt x="78383" y="304800"/>
                  <a:pt x="102493" y="284659"/>
                  <a:pt x="131267" y="270570"/>
                </a:cubicBezTo>
                <a:cubicBezTo>
                  <a:pt x="160040" y="256481"/>
                  <a:pt x="193278" y="249436"/>
                  <a:pt x="230981" y="249436"/>
                </a:cubicBezTo>
                <a:cubicBezTo>
                  <a:pt x="262334" y="249436"/>
                  <a:pt x="291009" y="256282"/>
                  <a:pt x="317004" y="269974"/>
                </a:cubicBezTo>
                <a:cubicBezTo>
                  <a:pt x="342999" y="283667"/>
                  <a:pt x="368697" y="303808"/>
                  <a:pt x="394097" y="330399"/>
                </a:cubicBezTo>
                <a:lnTo>
                  <a:pt x="394097" y="19050"/>
                </a:lnTo>
                <a:cubicBezTo>
                  <a:pt x="394097" y="16272"/>
                  <a:pt x="394791" y="13593"/>
                  <a:pt x="396181" y="11013"/>
                </a:cubicBezTo>
                <a:cubicBezTo>
                  <a:pt x="397570" y="8434"/>
                  <a:pt x="400249" y="6449"/>
                  <a:pt x="404217" y="5060"/>
                </a:cubicBezTo>
                <a:cubicBezTo>
                  <a:pt x="408186" y="3671"/>
                  <a:pt x="413246" y="2481"/>
                  <a:pt x="419398" y="1488"/>
                </a:cubicBezTo>
                <a:cubicBezTo>
                  <a:pt x="425549" y="496"/>
                  <a:pt x="433388" y="0"/>
                  <a:pt x="442913" y="0"/>
                </a:cubicBezTo>
                <a:close/>
                <a:moveTo>
                  <a:pt x="239316" y="333970"/>
                </a:moveTo>
                <a:cubicBezTo>
                  <a:pt x="214313" y="333970"/>
                  <a:pt x="193080" y="339924"/>
                  <a:pt x="175617" y="351830"/>
                </a:cubicBezTo>
                <a:cubicBezTo>
                  <a:pt x="158155" y="363736"/>
                  <a:pt x="143967" y="379413"/>
                  <a:pt x="133053" y="398859"/>
                </a:cubicBezTo>
                <a:cubicBezTo>
                  <a:pt x="122138" y="418306"/>
                  <a:pt x="114201" y="440333"/>
                  <a:pt x="109240" y="464939"/>
                </a:cubicBezTo>
                <a:cubicBezTo>
                  <a:pt x="104279" y="489545"/>
                  <a:pt x="101799" y="514549"/>
                  <a:pt x="101799" y="539949"/>
                </a:cubicBezTo>
                <a:cubicBezTo>
                  <a:pt x="101799" y="566936"/>
                  <a:pt x="103882" y="593328"/>
                  <a:pt x="108049" y="619125"/>
                </a:cubicBezTo>
                <a:cubicBezTo>
                  <a:pt x="112217" y="644922"/>
                  <a:pt x="119459" y="667841"/>
                  <a:pt x="129778" y="687884"/>
                </a:cubicBezTo>
                <a:cubicBezTo>
                  <a:pt x="140097" y="707926"/>
                  <a:pt x="153789" y="723999"/>
                  <a:pt x="170855" y="736104"/>
                </a:cubicBezTo>
                <a:cubicBezTo>
                  <a:pt x="187920" y="748209"/>
                  <a:pt x="209352" y="754261"/>
                  <a:pt x="235149" y="754261"/>
                </a:cubicBezTo>
                <a:cubicBezTo>
                  <a:pt x="248245" y="754261"/>
                  <a:pt x="260846" y="752475"/>
                  <a:pt x="272951" y="748903"/>
                </a:cubicBezTo>
                <a:cubicBezTo>
                  <a:pt x="285056" y="745331"/>
                  <a:pt x="297458" y="739378"/>
                  <a:pt x="310158" y="731044"/>
                </a:cubicBezTo>
                <a:cubicBezTo>
                  <a:pt x="322858" y="722710"/>
                  <a:pt x="336153" y="711895"/>
                  <a:pt x="350044" y="698599"/>
                </a:cubicBezTo>
                <a:cubicBezTo>
                  <a:pt x="363935" y="685304"/>
                  <a:pt x="378619" y="668933"/>
                  <a:pt x="394097" y="649486"/>
                </a:cubicBezTo>
                <a:lnTo>
                  <a:pt x="394097" y="435174"/>
                </a:lnTo>
                <a:cubicBezTo>
                  <a:pt x="367507" y="402233"/>
                  <a:pt x="341809" y="377131"/>
                  <a:pt x="317004" y="359867"/>
                </a:cubicBezTo>
                <a:cubicBezTo>
                  <a:pt x="292199" y="342602"/>
                  <a:pt x="266303" y="333970"/>
                  <a:pt x="239316" y="3339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A9FC52-292F-4D55-8864-C9C8EF452196}"/>
              </a:ext>
            </a:extLst>
          </p:cNvPr>
          <p:cNvSpPr txBox="1"/>
          <p:nvPr/>
        </p:nvSpPr>
        <p:spPr>
          <a:xfrm>
            <a:off x="7666792" y="2932390"/>
            <a:ext cx="121444" cy="117872"/>
          </a:xfrm>
          <a:custGeom>
            <a:avLst/>
            <a:gdLst/>
            <a:ahLst/>
            <a:cxnLst/>
            <a:rect l="l" t="t" r="r" b="b"/>
            <a:pathLst>
              <a:path w="121444" h="117872">
                <a:moveTo>
                  <a:pt x="61317" y="0"/>
                </a:moveTo>
                <a:cubicBezTo>
                  <a:pt x="84336" y="0"/>
                  <a:pt x="100111" y="4068"/>
                  <a:pt x="108644" y="12204"/>
                </a:cubicBezTo>
                <a:cubicBezTo>
                  <a:pt x="117177" y="20340"/>
                  <a:pt x="121444" y="35719"/>
                  <a:pt x="121444" y="58341"/>
                </a:cubicBezTo>
                <a:cubicBezTo>
                  <a:pt x="121444" y="81360"/>
                  <a:pt x="117078" y="97036"/>
                  <a:pt x="108347" y="105371"/>
                </a:cubicBezTo>
                <a:cubicBezTo>
                  <a:pt x="99616" y="113705"/>
                  <a:pt x="83542" y="117872"/>
                  <a:pt x="60126" y="117872"/>
                </a:cubicBezTo>
                <a:cubicBezTo>
                  <a:pt x="37108" y="117872"/>
                  <a:pt x="21332" y="113804"/>
                  <a:pt x="12799" y="105668"/>
                </a:cubicBezTo>
                <a:cubicBezTo>
                  <a:pt x="4266" y="97533"/>
                  <a:pt x="0" y="82154"/>
                  <a:pt x="0" y="59532"/>
                </a:cubicBezTo>
                <a:cubicBezTo>
                  <a:pt x="0" y="36513"/>
                  <a:pt x="4366" y="20836"/>
                  <a:pt x="13097" y="12502"/>
                </a:cubicBezTo>
                <a:cubicBezTo>
                  <a:pt x="21828" y="4168"/>
                  <a:pt x="37901" y="0"/>
                  <a:pt x="613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EE981B-0FA3-4EE4-9CC4-7594C195EAB8}"/>
              </a:ext>
            </a:extLst>
          </p:cNvPr>
          <p:cNvSpPr txBox="1"/>
          <p:nvPr/>
        </p:nvSpPr>
        <p:spPr>
          <a:xfrm>
            <a:off x="3499009" y="2948464"/>
            <a:ext cx="102394" cy="777478"/>
          </a:xfrm>
          <a:custGeom>
            <a:avLst/>
            <a:gdLst/>
            <a:ahLst/>
            <a:cxnLst/>
            <a:rect l="l" t="t" r="r" b="b"/>
            <a:pathLst>
              <a:path w="102394" h="777478">
                <a:moveTo>
                  <a:pt x="51197" y="0"/>
                </a:moveTo>
                <a:cubicBezTo>
                  <a:pt x="61119" y="0"/>
                  <a:pt x="69354" y="496"/>
                  <a:pt x="75902" y="1488"/>
                </a:cubicBezTo>
                <a:cubicBezTo>
                  <a:pt x="82451" y="2480"/>
                  <a:pt x="87709" y="3671"/>
                  <a:pt x="91678" y="5060"/>
                </a:cubicBezTo>
                <a:cubicBezTo>
                  <a:pt x="95647" y="6449"/>
                  <a:pt x="98425" y="8334"/>
                  <a:pt x="100012" y="10716"/>
                </a:cubicBezTo>
                <a:cubicBezTo>
                  <a:pt x="101600" y="13097"/>
                  <a:pt x="102394" y="15875"/>
                  <a:pt x="102394" y="19050"/>
                </a:cubicBezTo>
                <a:lnTo>
                  <a:pt x="102394" y="758428"/>
                </a:lnTo>
                <a:cubicBezTo>
                  <a:pt x="102394" y="761603"/>
                  <a:pt x="101600" y="764381"/>
                  <a:pt x="100012" y="766762"/>
                </a:cubicBezTo>
                <a:cubicBezTo>
                  <a:pt x="98425" y="769144"/>
                  <a:pt x="95647" y="771029"/>
                  <a:pt x="91678" y="772418"/>
                </a:cubicBezTo>
                <a:cubicBezTo>
                  <a:pt x="87709" y="773807"/>
                  <a:pt x="82451" y="774998"/>
                  <a:pt x="75902" y="775990"/>
                </a:cubicBezTo>
                <a:cubicBezTo>
                  <a:pt x="69354" y="776982"/>
                  <a:pt x="61119" y="777478"/>
                  <a:pt x="51197" y="777478"/>
                </a:cubicBezTo>
                <a:cubicBezTo>
                  <a:pt x="41672" y="777478"/>
                  <a:pt x="33536" y="776982"/>
                  <a:pt x="26789" y="775990"/>
                </a:cubicBezTo>
                <a:cubicBezTo>
                  <a:pt x="20042" y="774998"/>
                  <a:pt x="14684" y="773807"/>
                  <a:pt x="10716" y="772418"/>
                </a:cubicBezTo>
                <a:cubicBezTo>
                  <a:pt x="6747" y="771029"/>
                  <a:pt x="3969" y="769144"/>
                  <a:pt x="2381" y="766762"/>
                </a:cubicBezTo>
                <a:cubicBezTo>
                  <a:pt x="794" y="764381"/>
                  <a:pt x="0" y="761603"/>
                  <a:pt x="0" y="758428"/>
                </a:cubicBezTo>
                <a:lnTo>
                  <a:pt x="0" y="19050"/>
                </a:lnTo>
                <a:cubicBezTo>
                  <a:pt x="0" y="15875"/>
                  <a:pt x="893" y="13097"/>
                  <a:pt x="2679" y="10716"/>
                </a:cubicBezTo>
                <a:cubicBezTo>
                  <a:pt x="4465" y="8334"/>
                  <a:pt x="7441" y="6449"/>
                  <a:pt x="11608" y="5060"/>
                </a:cubicBezTo>
                <a:cubicBezTo>
                  <a:pt x="15776" y="3671"/>
                  <a:pt x="21134" y="2480"/>
                  <a:pt x="27682" y="1488"/>
                </a:cubicBezTo>
                <a:cubicBezTo>
                  <a:pt x="34230" y="496"/>
                  <a:pt x="42069" y="0"/>
                  <a:pt x="511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C6141F-985C-415B-A519-A9BAE78087FA}"/>
              </a:ext>
            </a:extLst>
          </p:cNvPr>
          <p:cNvSpPr txBox="1"/>
          <p:nvPr/>
        </p:nvSpPr>
        <p:spPr>
          <a:xfrm>
            <a:off x="4349712" y="3009781"/>
            <a:ext cx="350043" cy="722710"/>
          </a:xfrm>
          <a:custGeom>
            <a:avLst/>
            <a:gdLst/>
            <a:ahLst/>
            <a:cxnLst/>
            <a:rect l="l" t="t" r="r" b="b"/>
            <a:pathLst>
              <a:path w="350043" h="722710">
                <a:moveTo>
                  <a:pt x="143470" y="0"/>
                </a:moveTo>
                <a:cubicBezTo>
                  <a:pt x="153392" y="0"/>
                  <a:pt x="161528" y="397"/>
                  <a:pt x="167878" y="1191"/>
                </a:cubicBezTo>
                <a:cubicBezTo>
                  <a:pt x="174228" y="1984"/>
                  <a:pt x="179189" y="3274"/>
                  <a:pt x="182760" y="5060"/>
                </a:cubicBezTo>
                <a:cubicBezTo>
                  <a:pt x="186332" y="6846"/>
                  <a:pt x="188912" y="8930"/>
                  <a:pt x="190500" y="11311"/>
                </a:cubicBezTo>
                <a:cubicBezTo>
                  <a:pt x="192087" y="13692"/>
                  <a:pt x="192881" y="16272"/>
                  <a:pt x="192881" y="19050"/>
                </a:cubicBezTo>
                <a:lnTo>
                  <a:pt x="192881" y="146447"/>
                </a:lnTo>
                <a:lnTo>
                  <a:pt x="330398" y="146447"/>
                </a:lnTo>
                <a:cubicBezTo>
                  <a:pt x="333573" y="146447"/>
                  <a:pt x="336351" y="147142"/>
                  <a:pt x="338733" y="148531"/>
                </a:cubicBezTo>
                <a:cubicBezTo>
                  <a:pt x="341114" y="149920"/>
                  <a:pt x="343197" y="152301"/>
                  <a:pt x="344983" y="155674"/>
                </a:cubicBezTo>
                <a:cubicBezTo>
                  <a:pt x="346769" y="159048"/>
                  <a:pt x="348059" y="163314"/>
                  <a:pt x="348853" y="168474"/>
                </a:cubicBezTo>
                <a:cubicBezTo>
                  <a:pt x="349647" y="173633"/>
                  <a:pt x="350043" y="179983"/>
                  <a:pt x="350043" y="187524"/>
                </a:cubicBezTo>
                <a:cubicBezTo>
                  <a:pt x="350043" y="201811"/>
                  <a:pt x="348257" y="212130"/>
                  <a:pt x="344685" y="218480"/>
                </a:cubicBezTo>
                <a:cubicBezTo>
                  <a:pt x="341114" y="224830"/>
                  <a:pt x="336351" y="228005"/>
                  <a:pt x="330398" y="228005"/>
                </a:cubicBezTo>
                <a:lnTo>
                  <a:pt x="192881" y="228005"/>
                </a:lnTo>
                <a:lnTo>
                  <a:pt x="192881" y="526852"/>
                </a:lnTo>
                <a:cubicBezTo>
                  <a:pt x="192881" y="563761"/>
                  <a:pt x="198338" y="591642"/>
                  <a:pt x="209252" y="610493"/>
                </a:cubicBezTo>
                <a:cubicBezTo>
                  <a:pt x="220166" y="629345"/>
                  <a:pt x="239712" y="638770"/>
                  <a:pt x="267890" y="638770"/>
                </a:cubicBezTo>
                <a:cubicBezTo>
                  <a:pt x="277018" y="638770"/>
                  <a:pt x="285154" y="637877"/>
                  <a:pt x="292298" y="636092"/>
                </a:cubicBezTo>
                <a:cubicBezTo>
                  <a:pt x="299442" y="634306"/>
                  <a:pt x="305792" y="632420"/>
                  <a:pt x="311348" y="630436"/>
                </a:cubicBezTo>
                <a:cubicBezTo>
                  <a:pt x="316904" y="628452"/>
                  <a:pt x="321667" y="626567"/>
                  <a:pt x="325635" y="624781"/>
                </a:cubicBezTo>
                <a:cubicBezTo>
                  <a:pt x="329604" y="622995"/>
                  <a:pt x="333176" y="622102"/>
                  <a:pt x="336351" y="622102"/>
                </a:cubicBezTo>
                <a:cubicBezTo>
                  <a:pt x="338335" y="622102"/>
                  <a:pt x="340221" y="622598"/>
                  <a:pt x="342007" y="623590"/>
                </a:cubicBezTo>
                <a:cubicBezTo>
                  <a:pt x="343793" y="624582"/>
                  <a:pt x="345182" y="626467"/>
                  <a:pt x="346174" y="629245"/>
                </a:cubicBezTo>
                <a:cubicBezTo>
                  <a:pt x="347166" y="632024"/>
                  <a:pt x="348059" y="635794"/>
                  <a:pt x="348853" y="640556"/>
                </a:cubicBezTo>
                <a:cubicBezTo>
                  <a:pt x="349647" y="645319"/>
                  <a:pt x="350043" y="651272"/>
                  <a:pt x="350043" y="658416"/>
                </a:cubicBezTo>
                <a:cubicBezTo>
                  <a:pt x="350043" y="669925"/>
                  <a:pt x="349250" y="679053"/>
                  <a:pt x="347662" y="685800"/>
                </a:cubicBezTo>
                <a:cubicBezTo>
                  <a:pt x="346075" y="692547"/>
                  <a:pt x="343693" y="697508"/>
                  <a:pt x="340518" y="700683"/>
                </a:cubicBezTo>
                <a:cubicBezTo>
                  <a:pt x="337343" y="703858"/>
                  <a:pt x="332581" y="706834"/>
                  <a:pt x="326231" y="709613"/>
                </a:cubicBezTo>
                <a:cubicBezTo>
                  <a:pt x="319881" y="712391"/>
                  <a:pt x="312638" y="714673"/>
                  <a:pt x="304502" y="716459"/>
                </a:cubicBezTo>
                <a:cubicBezTo>
                  <a:pt x="296366" y="718245"/>
                  <a:pt x="287734" y="719733"/>
                  <a:pt x="278606" y="720924"/>
                </a:cubicBezTo>
                <a:cubicBezTo>
                  <a:pt x="269478" y="722114"/>
                  <a:pt x="260350" y="722710"/>
                  <a:pt x="251222" y="722710"/>
                </a:cubicBezTo>
                <a:cubicBezTo>
                  <a:pt x="223440" y="722710"/>
                  <a:pt x="199628" y="719038"/>
                  <a:pt x="179784" y="711696"/>
                </a:cubicBezTo>
                <a:cubicBezTo>
                  <a:pt x="159940" y="704354"/>
                  <a:pt x="143668" y="693242"/>
                  <a:pt x="130968" y="678359"/>
                </a:cubicBezTo>
                <a:cubicBezTo>
                  <a:pt x="118268" y="663476"/>
                  <a:pt x="109041" y="644624"/>
                  <a:pt x="103286" y="621804"/>
                </a:cubicBezTo>
                <a:cubicBezTo>
                  <a:pt x="97532" y="598984"/>
                  <a:pt x="94654" y="572095"/>
                  <a:pt x="94654" y="541139"/>
                </a:cubicBezTo>
                <a:lnTo>
                  <a:pt x="94654" y="228005"/>
                </a:lnTo>
                <a:lnTo>
                  <a:pt x="19645" y="228005"/>
                </a:lnTo>
                <a:cubicBezTo>
                  <a:pt x="13692" y="228005"/>
                  <a:pt x="8929" y="224830"/>
                  <a:pt x="5357" y="218480"/>
                </a:cubicBezTo>
                <a:cubicBezTo>
                  <a:pt x="1785" y="212130"/>
                  <a:pt x="0" y="201811"/>
                  <a:pt x="0" y="187524"/>
                </a:cubicBezTo>
                <a:cubicBezTo>
                  <a:pt x="0" y="179983"/>
                  <a:pt x="496" y="173633"/>
                  <a:pt x="1488" y="168474"/>
                </a:cubicBezTo>
                <a:cubicBezTo>
                  <a:pt x="2480" y="163314"/>
                  <a:pt x="3770" y="159048"/>
                  <a:pt x="5357" y="155674"/>
                </a:cubicBezTo>
                <a:cubicBezTo>
                  <a:pt x="6945" y="152301"/>
                  <a:pt x="9028" y="149920"/>
                  <a:pt x="11608" y="148531"/>
                </a:cubicBezTo>
                <a:cubicBezTo>
                  <a:pt x="14188" y="147142"/>
                  <a:pt x="17065" y="146447"/>
                  <a:pt x="20240" y="146447"/>
                </a:cubicBezTo>
                <a:lnTo>
                  <a:pt x="94654" y="146447"/>
                </a:lnTo>
                <a:lnTo>
                  <a:pt x="94654" y="19050"/>
                </a:lnTo>
                <a:cubicBezTo>
                  <a:pt x="94654" y="16272"/>
                  <a:pt x="95349" y="13692"/>
                  <a:pt x="96738" y="11311"/>
                </a:cubicBezTo>
                <a:cubicBezTo>
                  <a:pt x="98127" y="8930"/>
                  <a:pt x="100707" y="6846"/>
                  <a:pt x="104477" y="5060"/>
                </a:cubicBezTo>
                <a:cubicBezTo>
                  <a:pt x="108247" y="3274"/>
                  <a:pt x="113307" y="1984"/>
                  <a:pt x="119657" y="1191"/>
                </a:cubicBezTo>
                <a:cubicBezTo>
                  <a:pt x="126007" y="397"/>
                  <a:pt x="133945" y="0"/>
                  <a:pt x="143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D15D18-D80C-4F92-A58B-5DD4C8D7A992}"/>
              </a:ext>
            </a:extLst>
          </p:cNvPr>
          <p:cNvSpPr txBox="1"/>
          <p:nvPr/>
        </p:nvSpPr>
        <p:spPr>
          <a:xfrm>
            <a:off x="3792499" y="3144919"/>
            <a:ext cx="461367" cy="581025"/>
          </a:xfrm>
          <a:custGeom>
            <a:avLst/>
            <a:gdLst/>
            <a:ahLst/>
            <a:cxnLst/>
            <a:rect l="l" t="t" r="r" b="b"/>
            <a:pathLst>
              <a:path w="461367" h="581025">
                <a:moveTo>
                  <a:pt x="269677" y="0"/>
                </a:moveTo>
                <a:cubicBezTo>
                  <a:pt x="305395" y="0"/>
                  <a:pt x="335459" y="6052"/>
                  <a:pt x="359866" y="18157"/>
                </a:cubicBezTo>
                <a:cubicBezTo>
                  <a:pt x="384274" y="30262"/>
                  <a:pt x="404019" y="46434"/>
                  <a:pt x="419100" y="66675"/>
                </a:cubicBezTo>
                <a:cubicBezTo>
                  <a:pt x="434181" y="86916"/>
                  <a:pt x="444996" y="110629"/>
                  <a:pt x="451545" y="137815"/>
                </a:cubicBezTo>
                <a:cubicBezTo>
                  <a:pt x="458093" y="165001"/>
                  <a:pt x="461367" y="197644"/>
                  <a:pt x="461367" y="235744"/>
                </a:cubicBezTo>
                <a:lnTo>
                  <a:pt x="461367" y="562570"/>
                </a:lnTo>
                <a:cubicBezTo>
                  <a:pt x="461367" y="565745"/>
                  <a:pt x="460574" y="568424"/>
                  <a:pt x="458986" y="570607"/>
                </a:cubicBezTo>
                <a:cubicBezTo>
                  <a:pt x="457398" y="572790"/>
                  <a:pt x="454819" y="574675"/>
                  <a:pt x="451247" y="576263"/>
                </a:cubicBezTo>
                <a:cubicBezTo>
                  <a:pt x="447675" y="577850"/>
                  <a:pt x="442714" y="579041"/>
                  <a:pt x="436364" y="579834"/>
                </a:cubicBezTo>
                <a:cubicBezTo>
                  <a:pt x="430014" y="580628"/>
                  <a:pt x="422077" y="581025"/>
                  <a:pt x="412552" y="581025"/>
                </a:cubicBezTo>
                <a:cubicBezTo>
                  <a:pt x="402630" y="581025"/>
                  <a:pt x="394494" y="580628"/>
                  <a:pt x="388144" y="579834"/>
                </a:cubicBezTo>
                <a:cubicBezTo>
                  <a:pt x="381794" y="579041"/>
                  <a:pt x="376833" y="577850"/>
                  <a:pt x="373261" y="576263"/>
                </a:cubicBezTo>
                <a:cubicBezTo>
                  <a:pt x="369689" y="574675"/>
                  <a:pt x="367110" y="572790"/>
                  <a:pt x="365522" y="570607"/>
                </a:cubicBezTo>
                <a:cubicBezTo>
                  <a:pt x="363934" y="568424"/>
                  <a:pt x="363141" y="565745"/>
                  <a:pt x="363141" y="562570"/>
                </a:cubicBezTo>
                <a:lnTo>
                  <a:pt x="363141" y="248841"/>
                </a:lnTo>
                <a:cubicBezTo>
                  <a:pt x="363141" y="218281"/>
                  <a:pt x="360759" y="193675"/>
                  <a:pt x="355997" y="175022"/>
                </a:cubicBezTo>
                <a:cubicBezTo>
                  <a:pt x="351234" y="156369"/>
                  <a:pt x="344289" y="140295"/>
                  <a:pt x="335161" y="126802"/>
                </a:cubicBezTo>
                <a:cubicBezTo>
                  <a:pt x="326033" y="113308"/>
                  <a:pt x="314226" y="102989"/>
                  <a:pt x="299740" y="95845"/>
                </a:cubicBezTo>
                <a:cubicBezTo>
                  <a:pt x="285254" y="88702"/>
                  <a:pt x="268486" y="85130"/>
                  <a:pt x="249436" y="85130"/>
                </a:cubicBezTo>
                <a:cubicBezTo>
                  <a:pt x="224830" y="85130"/>
                  <a:pt x="200224" y="93861"/>
                  <a:pt x="175617" y="111323"/>
                </a:cubicBezTo>
                <a:cubicBezTo>
                  <a:pt x="151011" y="128786"/>
                  <a:pt x="125214" y="154384"/>
                  <a:pt x="98227" y="188119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4" y="577850"/>
                  <a:pt x="79573" y="579041"/>
                  <a:pt x="73223" y="579834"/>
                </a:cubicBezTo>
                <a:cubicBezTo>
                  <a:pt x="66873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2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0" y="8334"/>
                  <a:pt x="44648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97631"/>
                </a:lnTo>
                <a:cubicBezTo>
                  <a:pt x="118864" y="63897"/>
                  <a:pt x="148927" y="39191"/>
                  <a:pt x="178892" y="23515"/>
                </a:cubicBezTo>
                <a:cubicBezTo>
                  <a:pt x="208856" y="7838"/>
                  <a:pt x="239117" y="0"/>
                  <a:pt x="2696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47CCA0F-7249-4D8A-A838-6F0271096D97}"/>
              </a:ext>
            </a:extLst>
          </p:cNvPr>
          <p:cNvSpPr txBox="1"/>
          <p:nvPr/>
        </p:nvSpPr>
        <p:spPr>
          <a:xfrm>
            <a:off x="4830723" y="3144919"/>
            <a:ext cx="313134" cy="581025"/>
          </a:xfrm>
          <a:custGeom>
            <a:avLst/>
            <a:gdLst/>
            <a:ahLst/>
            <a:cxnLst/>
            <a:rect l="l" t="t" r="r" b="b"/>
            <a:pathLst>
              <a:path w="313134" h="581025">
                <a:moveTo>
                  <a:pt x="235148" y="0"/>
                </a:moveTo>
                <a:cubicBezTo>
                  <a:pt x="240308" y="0"/>
                  <a:pt x="246162" y="298"/>
                  <a:pt x="252710" y="893"/>
                </a:cubicBezTo>
                <a:cubicBezTo>
                  <a:pt x="259259" y="1488"/>
                  <a:pt x="266105" y="2580"/>
                  <a:pt x="273248" y="4167"/>
                </a:cubicBezTo>
                <a:cubicBezTo>
                  <a:pt x="280392" y="5755"/>
                  <a:pt x="286842" y="7541"/>
                  <a:pt x="292596" y="9525"/>
                </a:cubicBezTo>
                <a:cubicBezTo>
                  <a:pt x="298351" y="11509"/>
                  <a:pt x="302419" y="13494"/>
                  <a:pt x="304800" y="15478"/>
                </a:cubicBezTo>
                <a:cubicBezTo>
                  <a:pt x="307181" y="17463"/>
                  <a:pt x="308769" y="19348"/>
                  <a:pt x="309563" y="21134"/>
                </a:cubicBezTo>
                <a:cubicBezTo>
                  <a:pt x="310356" y="22920"/>
                  <a:pt x="311051" y="25202"/>
                  <a:pt x="311646" y="27980"/>
                </a:cubicBezTo>
                <a:cubicBezTo>
                  <a:pt x="312242" y="30758"/>
                  <a:pt x="312638" y="34826"/>
                  <a:pt x="312837" y="40184"/>
                </a:cubicBezTo>
                <a:cubicBezTo>
                  <a:pt x="313035" y="45541"/>
                  <a:pt x="313134" y="52784"/>
                  <a:pt x="313134" y="61913"/>
                </a:cubicBezTo>
                <a:cubicBezTo>
                  <a:pt x="313134" y="70644"/>
                  <a:pt x="312936" y="77986"/>
                  <a:pt x="312539" y="83939"/>
                </a:cubicBezTo>
                <a:cubicBezTo>
                  <a:pt x="312142" y="89892"/>
                  <a:pt x="311348" y="94555"/>
                  <a:pt x="310158" y="97929"/>
                </a:cubicBezTo>
                <a:cubicBezTo>
                  <a:pt x="308967" y="101302"/>
                  <a:pt x="307479" y="103882"/>
                  <a:pt x="305693" y="105668"/>
                </a:cubicBezTo>
                <a:cubicBezTo>
                  <a:pt x="303907" y="107454"/>
                  <a:pt x="301427" y="108347"/>
                  <a:pt x="298252" y="108347"/>
                </a:cubicBezTo>
                <a:cubicBezTo>
                  <a:pt x="295077" y="108347"/>
                  <a:pt x="291207" y="107454"/>
                  <a:pt x="286643" y="105668"/>
                </a:cubicBezTo>
                <a:cubicBezTo>
                  <a:pt x="282079" y="103882"/>
                  <a:pt x="276920" y="102096"/>
                  <a:pt x="271165" y="100310"/>
                </a:cubicBezTo>
                <a:cubicBezTo>
                  <a:pt x="265410" y="98524"/>
                  <a:pt x="258961" y="96838"/>
                  <a:pt x="251817" y="95250"/>
                </a:cubicBezTo>
                <a:cubicBezTo>
                  <a:pt x="244674" y="93663"/>
                  <a:pt x="236934" y="92869"/>
                  <a:pt x="228600" y="92869"/>
                </a:cubicBezTo>
                <a:cubicBezTo>
                  <a:pt x="218678" y="92869"/>
                  <a:pt x="208955" y="94853"/>
                  <a:pt x="199430" y="98822"/>
                </a:cubicBezTo>
                <a:cubicBezTo>
                  <a:pt x="189905" y="102791"/>
                  <a:pt x="179884" y="109339"/>
                  <a:pt x="169366" y="118467"/>
                </a:cubicBezTo>
                <a:cubicBezTo>
                  <a:pt x="158849" y="127595"/>
                  <a:pt x="147836" y="139700"/>
                  <a:pt x="136327" y="154781"/>
                </a:cubicBezTo>
                <a:cubicBezTo>
                  <a:pt x="124817" y="169863"/>
                  <a:pt x="112117" y="188317"/>
                  <a:pt x="98227" y="210145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5" y="577850"/>
                  <a:pt x="79574" y="579041"/>
                  <a:pt x="73224" y="579834"/>
                </a:cubicBezTo>
                <a:cubicBezTo>
                  <a:pt x="66874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3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1" y="8334"/>
                  <a:pt x="44649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104775"/>
                </a:lnTo>
                <a:cubicBezTo>
                  <a:pt x="103386" y="83344"/>
                  <a:pt x="117177" y="65881"/>
                  <a:pt x="130076" y="52388"/>
                </a:cubicBezTo>
                <a:cubicBezTo>
                  <a:pt x="142974" y="38894"/>
                  <a:pt x="155178" y="28277"/>
                  <a:pt x="166688" y="20538"/>
                </a:cubicBezTo>
                <a:cubicBezTo>
                  <a:pt x="178197" y="12799"/>
                  <a:pt x="189607" y="7441"/>
                  <a:pt x="200918" y="4465"/>
                </a:cubicBezTo>
                <a:cubicBezTo>
                  <a:pt x="212229" y="1488"/>
                  <a:pt x="223639" y="0"/>
                  <a:pt x="2351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B9DB56-9EC1-4470-A5E8-CC93AF67A3F2}"/>
              </a:ext>
            </a:extLst>
          </p:cNvPr>
          <p:cNvSpPr txBox="1"/>
          <p:nvPr/>
        </p:nvSpPr>
        <p:spPr>
          <a:xfrm>
            <a:off x="5202793" y="3144917"/>
            <a:ext cx="535782" cy="588764"/>
          </a:xfrm>
          <a:custGeom>
            <a:avLst/>
            <a:gdLst/>
            <a:ahLst/>
            <a:cxnLst/>
            <a:rect l="l" t="t" r="r" b="b"/>
            <a:pathLst>
              <a:path w="535782" h="588764">
                <a:moveTo>
                  <a:pt x="273249" y="0"/>
                </a:moveTo>
                <a:cubicBezTo>
                  <a:pt x="317302" y="0"/>
                  <a:pt x="355700" y="6548"/>
                  <a:pt x="388442" y="19645"/>
                </a:cubicBezTo>
                <a:cubicBezTo>
                  <a:pt x="421184" y="32742"/>
                  <a:pt x="448469" y="51792"/>
                  <a:pt x="470297" y="76795"/>
                </a:cubicBezTo>
                <a:cubicBezTo>
                  <a:pt x="492126" y="101798"/>
                  <a:pt x="508496" y="132159"/>
                  <a:pt x="519410" y="167878"/>
                </a:cubicBezTo>
                <a:cubicBezTo>
                  <a:pt x="530324" y="203597"/>
                  <a:pt x="535782" y="243880"/>
                  <a:pt x="535782" y="288727"/>
                </a:cubicBezTo>
                <a:cubicBezTo>
                  <a:pt x="535782" y="332383"/>
                  <a:pt x="530027" y="372566"/>
                  <a:pt x="518518" y="409277"/>
                </a:cubicBezTo>
                <a:cubicBezTo>
                  <a:pt x="507008" y="445988"/>
                  <a:pt x="489843" y="477639"/>
                  <a:pt x="467023" y="504230"/>
                </a:cubicBezTo>
                <a:cubicBezTo>
                  <a:pt x="444203" y="530820"/>
                  <a:pt x="415628" y="551557"/>
                  <a:pt x="381298" y="566440"/>
                </a:cubicBezTo>
                <a:cubicBezTo>
                  <a:pt x="346968" y="581323"/>
                  <a:pt x="307182" y="588764"/>
                  <a:pt x="261938" y="588764"/>
                </a:cubicBezTo>
                <a:cubicBezTo>
                  <a:pt x="217885" y="588764"/>
                  <a:pt x="179487" y="582216"/>
                  <a:pt x="146745" y="569119"/>
                </a:cubicBezTo>
                <a:cubicBezTo>
                  <a:pt x="114003" y="556022"/>
                  <a:pt x="86718" y="536972"/>
                  <a:pt x="64890" y="511969"/>
                </a:cubicBezTo>
                <a:cubicBezTo>
                  <a:pt x="43061" y="486966"/>
                  <a:pt x="26790" y="456605"/>
                  <a:pt x="16074" y="420886"/>
                </a:cubicBezTo>
                <a:cubicBezTo>
                  <a:pt x="5358" y="385167"/>
                  <a:pt x="0" y="344686"/>
                  <a:pt x="0" y="299442"/>
                </a:cubicBezTo>
                <a:cubicBezTo>
                  <a:pt x="0" y="255786"/>
                  <a:pt x="5656" y="215602"/>
                  <a:pt x="16967" y="178891"/>
                </a:cubicBezTo>
                <a:cubicBezTo>
                  <a:pt x="28278" y="142180"/>
                  <a:pt x="45344" y="110530"/>
                  <a:pt x="68164" y="83939"/>
                </a:cubicBezTo>
                <a:cubicBezTo>
                  <a:pt x="90984" y="57348"/>
                  <a:pt x="119460" y="36711"/>
                  <a:pt x="153591" y="22027"/>
                </a:cubicBezTo>
                <a:cubicBezTo>
                  <a:pt x="187722" y="7342"/>
                  <a:pt x="227608" y="0"/>
                  <a:pt x="273249" y="0"/>
                </a:cubicBezTo>
                <a:close/>
                <a:moveTo>
                  <a:pt x="269389" y="82153"/>
                </a:moveTo>
                <a:cubicBezTo>
                  <a:pt x="240156" y="82153"/>
                  <a:pt x="215027" y="87313"/>
                  <a:pt x="194002" y="97631"/>
                </a:cubicBezTo>
                <a:cubicBezTo>
                  <a:pt x="172977" y="107950"/>
                  <a:pt x="155658" y="122535"/>
                  <a:pt x="142043" y="141387"/>
                </a:cubicBezTo>
                <a:cubicBezTo>
                  <a:pt x="128428" y="160238"/>
                  <a:pt x="118317" y="182563"/>
                  <a:pt x="111710" y="208359"/>
                </a:cubicBezTo>
                <a:cubicBezTo>
                  <a:pt x="105103" y="234156"/>
                  <a:pt x="101799" y="262334"/>
                  <a:pt x="101799" y="292894"/>
                </a:cubicBezTo>
                <a:cubicBezTo>
                  <a:pt x="101799" y="322263"/>
                  <a:pt x="104503" y="349845"/>
                  <a:pt x="109910" y="375642"/>
                </a:cubicBezTo>
                <a:cubicBezTo>
                  <a:pt x="115317" y="401439"/>
                  <a:pt x="124328" y="423962"/>
                  <a:pt x="136941" y="443210"/>
                </a:cubicBezTo>
                <a:cubicBezTo>
                  <a:pt x="149554" y="462459"/>
                  <a:pt x="166472" y="477738"/>
                  <a:pt x="187696" y="489049"/>
                </a:cubicBezTo>
                <a:cubicBezTo>
                  <a:pt x="208920" y="500360"/>
                  <a:pt x="235350" y="506016"/>
                  <a:pt x="266989" y="506016"/>
                </a:cubicBezTo>
                <a:cubicBezTo>
                  <a:pt x="295824" y="506016"/>
                  <a:pt x="320854" y="500856"/>
                  <a:pt x="342077" y="490538"/>
                </a:cubicBezTo>
                <a:cubicBezTo>
                  <a:pt x="363301" y="480219"/>
                  <a:pt x="380720" y="465733"/>
                  <a:pt x="394335" y="447080"/>
                </a:cubicBezTo>
                <a:cubicBezTo>
                  <a:pt x="407949" y="428427"/>
                  <a:pt x="417961" y="406202"/>
                  <a:pt x="424370" y="380405"/>
                </a:cubicBezTo>
                <a:cubicBezTo>
                  <a:pt x="430779" y="354608"/>
                  <a:pt x="433983" y="326231"/>
                  <a:pt x="433983" y="295275"/>
                </a:cubicBezTo>
                <a:cubicBezTo>
                  <a:pt x="433983" y="266303"/>
                  <a:pt x="431280" y="238919"/>
                  <a:pt x="425872" y="213122"/>
                </a:cubicBezTo>
                <a:cubicBezTo>
                  <a:pt x="420465" y="187325"/>
                  <a:pt x="411554" y="164703"/>
                  <a:pt x="399139" y="145256"/>
                </a:cubicBezTo>
                <a:cubicBezTo>
                  <a:pt x="386724" y="125809"/>
                  <a:pt x="369905" y="110431"/>
                  <a:pt x="348681" y="99120"/>
                </a:cubicBezTo>
                <a:cubicBezTo>
                  <a:pt x="327458" y="87809"/>
                  <a:pt x="301027" y="82153"/>
                  <a:pt x="269389" y="821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AC3158-2C1D-40EC-9BAD-FDCA5D1AE8A5}"/>
              </a:ext>
            </a:extLst>
          </p:cNvPr>
          <p:cNvSpPr txBox="1"/>
          <p:nvPr/>
        </p:nvSpPr>
        <p:spPr>
          <a:xfrm>
            <a:off x="7954924" y="3144919"/>
            <a:ext cx="461367" cy="581025"/>
          </a:xfrm>
          <a:custGeom>
            <a:avLst/>
            <a:gdLst/>
            <a:ahLst/>
            <a:cxnLst/>
            <a:rect l="l" t="t" r="r" b="b"/>
            <a:pathLst>
              <a:path w="461367" h="581025">
                <a:moveTo>
                  <a:pt x="269676" y="0"/>
                </a:moveTo>
                <a:cubicBezTo>
                  <a:pt x="305395" y="0"/>
                  <a:pt x="335458" y="6052"/>
                  <a:pt x="359866" y="18157"/>
                </a:cubicBezTo>
                <a:cubicBezTo>
                  <a:pt x="384274" y="30262"/>
                  <a:pt x="404019" y="46434"/>
                  <a:pt x="419100" y="66675"/>
                </a:cubicBezTo>
                <a:cubicBezTo>
                  <a:pt x="434181" y="86916"/>
                  <a:pt x="444996" y="110629"/>
                  <a:pt x="451544" y="137815"/>
                </a:cubicBezTo>
                <a:cubicBezTo>
                  <a:pt x="458093" y="165001"/>
                  <a:pt x="461367" y="197644"/>
                  <a:pt x="461367" y="235744"/>
                </a:cubicBezTo>
                <a:lnTo>
                  <a:pt x="461367" y="562570"/>
                </a:lnTo>
                <a:cubicBezTo>
                  <a:pt x="461367" y="565745"/>
                  <a:pt x="460573" y="568424"/>
                  <a:pt x="458986" y="570607"/>
                </a:cubicBezTo>
                <a:cubicBezTo>
                  <a:pt x="457398" y="572790"/>
                  <a:pt x="454819" y="574675"/>
                  <a:pt x="451247" y="576263"/>
                </a:cubicBezTo>
                <a:cubicBezTo>
                  <a:pt x="447675" y="577850"/>
                  <a:pt x="442714" y="579041"/>
                  <a:pt x="436364" y="579834"/>
                </a:cubicBezTo>
                <a:cubicBezTo>
                  <a:pt x="430014" y="580628"/>
                  <a:pt x="422076" y="581025"/>
                  <a:pt x="412551" y="581025"/>
                </a:cubicBezTo>
                <a:cubicBezTo>
                  <a:pt x="402629" y="581025"/>
                  <a:pt x="394494" y="580628"/>
                  <a:pt x="388144" y="579834"/>
                </a:cubicBezTo>
                <a:cubicBezTo>
                  <a:pt x="381793" y="579041"/>
                  <a:pt x="376833" y="577850"/>
                  <a:pt x="373261" y="576263"/>
                </a:cubicBezTo>
                <a:cubicBezTo>
                  <a:pt x="369689" y="574675"/>
                  <a:pt x="367109" y="572790"/>
                  <a:pt x="365522" y="570607"/>
                </a:cubicBezTo>
                <a:cubicBezTo>
                  <a:pt x="363934" y="568424"/>
                  <a:pt x="363140" y="565745"/>
                  <a:pt x="363140" y="562570"/>
                </a:cubicBezTo>
                <a:lnTo>
                  <a:pt x="363140" y="248841"/>
                </a:lnTo>
                <a:cubicBezTo>
                  <a:pt x="363140" y="218281"/>
                  <a:pt x="360759" y="193675"/>
                  <a:pt x="355997" y="175022"/>
                </a:cubicBezTo>
                <a:cubicBezTo>
                  <a:pt x="351234" y="156369"/>
                  <a:pt x="344289" y="140295"/>
                  <a:pt x="335161" y="126802"/>
                </a:cubicBezTo>
                <a:cubicBezTo>
                  <a:pt x="326033" y="113308"/>
                  <a:pt x="314226" y="102989"/>
                  <a:pt x="299740" y="95845"/>
                </a:cubicBezTo>
                <a:cubicBezTo>
                  <a:pt x="285254" y="88702"/>
                  <a:pt x="268486" y="85130"/>
                  <a:pt x="249436" y="85130"/>
                </a:cubicBezTo>
                <a:cubicBezTo>
                  <a:pt x="224830" y="85130"/>
                  <a:pt x="200224" y="93861"/>
                  <a:pt x="175617" y="111323"/>
                </a:cubicBezTo>
                <a:cubicBezTo>
                  <a:pt x="151011" y="128786"/>
                  <a:pt x="125214" y="154384"/>
                  <a:pt x="98227" y="188119"/>
                </a:cubicBezTo>
                <a:lnTo>
                  <a:pt x="98227" y="562570"/>
                </a:lnTo>
                <a:cubicBezTo>
                  <a:pt x="98227" y="565745"/>
                  <a:pt x="97433" y="568424"/>
                  <a:pt x="95845" y="570607"/>
                </a:cubicBezTo>
                <a:cubicBezTo>
                  <a:pt x="94258" y="572790"/>
                  <a:pt x="91678" y="574675"/>
                  <a:pt x="88106" y="576263"/>
                </a:cubicBezTo>
                <a:cubicBezTo>
                  <a:pt x="84534" y="577850"/>
                  <a:pt x="79573" y="579041"/>
                  <a:pt x="73224" y="579834"/>
                </a:cubicBezTo>
                <a:cubicBezTo>
                  <a:pt x="66874" y="580628"/>
                  <a:pt x="58738" y="581025"/>
                  <a:pt x="48816" y="581025"/>
                </a:cubicBezTo>
                <a:cubicBezTo>
                  <a:pt x="39291" y="581025"/>
                  <a:pt x="31353" y="580628"/>
                  <a:pt x="25003" y="579834"/>
                </a:cubicBezTo>
                <a:cubicBezTo>
                  <a:pt x="18653" y="579041"/>
                  <a:pt x="13593" y="577850"/>
                  <a:pt x="9823" y="576263"/>
                </a:cubicBezTo>
                <a:cubicBezTo>
                  <a:pt x="6052" y="574675"/>
                  <a:pt x="3473" y="572790"/>
                  <a:pt x="2084" y="570607"/>
                </a:cubicBezTo>
                <a:cubicBezTo>
                  <a:pt x="695" y="568424"/>
                  <a:pt x="0" y="565745"/>
                  <a:pt x="0" y="562570"/>
                </a:cubicBezTo>
                <a:lnTo>
                  <a:pt x="0" y="26789"/>
                </a:lnTo>
                <a:cubicBezTo>
                  <a:pt x="0" y="23614"/>
                  <a:pt x="595" y="20935"/>
                  <a:pt x="1786" y="18752"/>
                </a:cubicBezTo>
                <a:cubicBezTo>
                  <a:pt x="2977" y="16570"/>
                  <a:pt x="5358" y="14585"/>
                  <a:pt x="8930" y="12799"/>
                </a:cubicBezTo>
                <a:cubicBezTo>
                  <a:pt x="12502" y="11013"/>
                  <a:pt x="17066" y="9823"/>
                  <a:pt x="22622" y="9227"/>
                </a:cubicBezTo>
                <a:cubicBezTo>
                  <a:pt x="28178" y="8632"/>
                  <a:pt x="35520" y="8334"/>
                  <a:pt x="44649" y="8334"/>
                </a:cubicBezTo>
                <a:cubicBezTo>
                  <a:pt x="53380" y="8334"/>
                  <a:pt x="60623" y="8632"/>
                  <a:pt x="66377" y="9227"/>
                </a:cubicBezTo>
                <a:cubicBezTo>
                  <a:pt x="72132" y="9823"/>
                  <a:pt x="76597" y="11013"/>
                  <a:pt x="79772" y="12799"/>
                </a:cubicBezTo>
                <a:cubicBezTo>
                  <a:pt x="82947" y="14585"/>
                  <a:pt x="85229" y="16570"/>
                  <a:pt x="86618" y="18752"/>
                </a:cubicBezTo>
                <a:cubicBezTo>
                  <a:pt x="88007" y="20935"/>
                  <a:pt x="88702" y="23614"/>
                  <a:pt x="88702" y="26789"/>
                </a:cubicBezTo>
                <a:lnTo>
                  <a:pt x="88702" y="97631"/>
                </a:lnTo>
                <a:cubicBezTo>
                  <a:pt x="118864" y="63897"/>
                  <a:pt x="148927" y="39191"/>
                  <a:pt x="178892" y="23515"/>
                </a:cubicBezTo>
                <a:cubicBezTo>
                  <a:pt x="208856" y="7838"/>
                  <a:pt x="239117" y="0"/>
                  <a:pt x="269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67E903-F7CF-4C61-9DBF-4F26B145BAA8}"/>
              </a:ext>
            </a:extLst>
          </p:cNvPr>
          <p:cNvSpPr txBox="1"/>
          <p:nvPr/>
        </p:nvSpPr>
        <p:spPr>
          <a:xfrm>
            <a:off x="7126843" y="3145514"/>
            <a:ext cx="422672" cy="588169"/>
          </a:xfrm>
          <a:custGeom>
            <a:avLst/>
            <a:gdLst/>
            <a:ahLst/>
            <a:cxnLst/>
            <a:rect l="l" t="t" r="r" b="b"/>
            <a:pathLst>
              <a:path w="422672" h="588169">
                <a:moveTo>
                  <a:pt x="250032" y="0"/>
                </a:moveTo>
                <a:cubicBezTo>
                  <a:pt x="267097" y="0"/>
                  <a:pt x="283667" y="1588"/>
                  <a:pt x="299740" y="4763"/>
                </a:cubicBezTo>
                <a:cubicBezTo>
                  <a:pt x="315814" y="7938"/>
                  <a:pt x="330597" y="12105"/>
                  <a:pt x="344091" y="17264"/>
                </a:cubicBezTo>
                <a:cubicBezTo>
                  <a:pt x="357585" y="22424"/>
                  <a:pt x="369590" y="28377"/>
                  <a:pt x="380107" y="35124"/>
                </a:cubicBezTo>
                <a:cubicBezTo>
                  <a:pt x="390625" y="41871"/>
                  <a:pt x="398264" y="47625"/>
                  <a:pt x="403027" y="52388"/>
                </a:cubicBezTo>
                <a:cubicBezTo>
                  <a:pt x="407789" y="57150"/>
                  <a:pt x="411064" y="60921"/>
                  <a:pt x="412850" y="63699"/>
                </a:cubicBezTo>
                <a:cubicBezTo>
                  <a:pt x="414636" y="66477"/>
                  <a:pt x="416124" y="69751"/>
                  <a:pt x="417314" y="73521"/>
                </a:cubicBezTo>
                <a:cubicBezTo>
                  <a:pt x="418505" y="77292"/>
                  <a:pt x="419299" y="81558"/>
                  <a:pt x="419696" y="86321"/>
                </a:cubicBezTo>
                <a:cubicBezTo>
                  <a:pt x="420093" y="91083"/>
                  <a:pt x="420291" y="97036"/>
                  <a:pt x="420291" y="104180"/>
                </a:cubicBezTo>
                <a:cubicBezTo>
                  <a:pt x="420291" y="119658"/>
                  <a:pt x="418505" y="130473"/>
                  <a:pt x="414933" y="136625"/>
                </a:cubicBezTo>
                <a:cubicBezTo>
                  <a:pt x="411361" y="142776"/>
                  <a:pt x="406996" y="145852"/>
                  <a:pt x="401836" y="145852"/>
                </a:cubicBezTo>
                <a:cubicBezTo>
                  <a:pt x="395883" y="145852"/>
                  <a:pt x="389037" y="142578"/>
                  <a:pt x="381298" y="136029"/>
                </a:cubicBezTo>
                <a:cubicBezTo>
                  <a:pt x="373559" y="129481"/>
                  <a:pt x="363736" y="122238"/>
                  <a:pt x="351830" y="114300"/>
                </a:cubicBezTo>
                <a:cubicBezTo>
                  <a:pt x="339924" y="106363"/>
                  <a:pt x="325537" y="99120"/>
                  <a:pt x="308670" y="92571"/>
                </a:cubicBezTo>
                <a:cubicBezTo>
                  <a:pt x="291803" y="86023"/>
                  <a:pt x="271860" y="82749"/>
                  <a:pt x="248841" y="82749"/>
                </a:cubicBezTo>
                <a:cubicBezTo>
                  <a:pt x="201613" y="82749"/>
                  <a:pt x="165398" y="100906"/>
                  <a:pt x="140196" y="137220"/>
                </a:cubicBezTo>
                <a:cubicBezTo>
                  <a:pt x="114995" y="173534"/>
                  <a:pt x="102394" y="226219"/>
                  <a:pt x="102394" y="295275"/>
                </a:cubicBezTo>
                <a:cubicBezTo>
                  <a:pt x="102394" y="329803"/>
                  <a:pt x="105668" y="360065"/>
                  <a:pt x="112217" y="386061"/>
                </a:cubicBezTo>
                <a:cubicBezTo>
                  <a:pt x="118765" y="412056"/>
                  <a:pt x="128389" y="433785"/>
                  <a:pt x="141089" y="451247"/>
                </a:cubicBezTo>
                <a:cubicBezTo>
                  <a:pt x="153789" y="468710"/>
                  <a:pt x="169367" y="481707"/>
                  <a:pt x="187821" y="490240"/>
                </a:cubicBezTo>
                <a:cubicBezTo>
                  <a:pt x="206276" y="498773"/>
                  <a:pt x="227410" y="503039"/>
                  <a:pt x="251222" y="503039"/>
                </a:cubicBezTo>
                <a:cubicBezTo>
                  <a:pt x="273844" y="503039"/>
                  <a:pt x="293688" y="499468"/>
                  <a:pt x="310753" y="492324"/>
                </a:cubicBezTo>
                <a:cubicBezTo>
                  <a:pt x="327819" y="485180"/>
                  <a:pt x="342603" y="477342"/>
                  <a:pt x="355104" y="468809"/>
                </a:cubicBezTo>
                <a:cubicBezTo>
                  <a:pt x="367606" y="460276"/>
                  <a:pt x="378123" y="452537"/>
                  <a:pt x="386656" y="445592"/>
                </a:cubicBezTo>
                <a:cubicBezTo>
                  <a:pt x="395189" y="438646"/>
                  <a:pt x="401836" y="435174"/>
                  <a:pt x="406599" y="435174"/>
                </a:cubicBezTo>
                <a:cubicBezTo>
                  <a:pt x="409377" y="435174"/>
                  <a:pt x="411758" y="435968"/>
                  <a:pt x="413743" y="437555"/>
                </a:cubicBezTo>
                <a:cubicBezTo>
                  <a:pt x="415727" y="439143"/>
                  <a:pt x="417414" y="441821"/>
                  <a:pt x="418803" y="445592"/>
                </a:cubicBezTo>
                <a:cubicBezTo>
                  <a:pt x="420192" y="449362"/>
                  <a:pt x="421184" y="454125"/>
                  <a:pt x="421779" y="459879"/>
                </a:cubicBezTo>
                <a:cubicBezTo>
                  <a:pt x="422375" y="465634"/>
                  <a:pt x="422672" y="472480"/>
                  <a:pt x="422672" y="480418"/>
                </a:cubicBezTo>
                <a:cubicBezTo>
                  <a:pt x="422672" y="487164"/>
                  <a:pt x="422474" y="493018"/>
                  <a:pt x="422077" y="497979"/>
                </a:cubicBezTo>
                <a:cubicBezTo>
                  <a:pt x="421680" y="502940"/>
                  <a:pt x="420985" y="507107"/>
                  <a:pt x="419993" y="510481"/>
                </a:cubicBezTo>
                <a:cubicBezTo>
                  <a:pt x="419001" y="513854"/>
                  <a:pt x="417811" y="516831"/>
                  <a:pt x="416422" y="519411"/>
                </a:cubicBezTo>
                <a:cubicBezTo>
                  <a:pt x="415032" y="521990"/>
                  <a:pt x="411858" y="525761"/>
                  <a:pt x="406897" y="530721"/>
                </a:cubicBezTo>
                <a:cubicBezTo>
                  <a:pt x="401935" y="535682"/>
                  <a:pt x="393502" y="541834"/>
                  <a:pt x="381596" y="549176"/>
                </a:cubicBezTo>
                <a:cubicBezTo>
                  <a:pt x="369689" y="556518"/>
                  <a:pt x="356295" y="563067"/>
                  <a:pt x="341412" y="568821"/>
                </a:cubicBezTo>
                <a:cubicBezTo>
                  <a:pt x="326529" y="574576"/>
                  <a:pt x="310357" y="579239"/>
                  <a:pt x="292894" y="582811"/>
                </a:cubicBezTo>
                <a:cubicBezTo>
                  <a:pt x="275431" y="586383"/>
                  <a:pt x="257374" y="588169"/>
                  <a:pt x="238721" y="588169"/>
                </a:cubicBezTo>
                <a:cubicBezTo>
                  <a:pt x="200224" y="588169"/>
                  <a:pt x="166092" y="581819"/>
                  <a:pt x="136327" y="569119"/>
                </a:cubicBezTo>
                <a:cubicBezTo>
                  <a:pt x="106561" y="556419"/>
                  <a:pt x="81657" y="537865"/>
                  <a:pt x="61615" y="513457"/>
                </a:cubicBezTo>
                <a:cubicBezTo>
                  <a:pt x="41573" y="489050"/>
                  <a:pt x="26293" y="459086"/>
                  <a:pt x="15776" y="423565"/>
                </a:cubicBezTo>
                <a:cubicBezTo>
                  <a:pt x="5259" y="388045"/>
                  <a:pt x="0" y="347068"/>
                  <a:pt x="0" y="300633"/>
                </a:cubicBezTo>
                <a:cubicBezTo>
                  <a:pt x="0" y="247849"/>
                  <a:pt x="6450" y="202506"/>
                  <a:pt x="19348" y="164604"/>
                </a:cubicBezTo>
                <a:cubicBezTo>
                  <a:pt x="32246" y="126703"/>
                  <a:pt x="49907" y="95647"/>
                  <a:pt x="72331" y="71438"/>
                </a:cubicBezTo>
                <a:cubicBezTo>
                  <a:pt x="94754" y="47229"/>
                  <a:pt x="121146" y="29270"/>
                  <a:pt x="151507" y="17562"/>
                </a:cubicBezTo>
                <a:cubicBezTo>
                  <a:pt x="181868" y="5854"/>
                  <a:pt x="214710" y="0"/>
                  <a:pt x="2500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C2AA03E-AB27-4E14-98B6-851F6B5A0FFA}"/>
              </a:ext>
            </a:extLst>
          </p:cNvPr>
          <p:cNvSpPr txBox="1"/>
          <p:nvPr/>
        </p:nvSpPr>
        <p:spPr>
          <a:xfrm>
            <a:off x="8533567" y="3146110"/>
            <a:ext cx="507206" cy="793551"/>
          </a:xfrm>
          <a:custGeom>
            <a:avLst/>
            <a:gdLst/>
            <a:ahLst/>
            <a:cxnLst/>
            <a:rect l="l" t="t" r="r" b="b"/>
            <a:pathLst>
              <a:path w="507206" h="793551">
                <a:moveTo>
                  <a:pt x="239911" y="0"/>
                </a:moveTo>
                <a:cubicBezTo>
                  <a:pt x="256182" y="0"/>
                  <a:pt x="271363" y="893"/>
                  <a:pt x="285452" y="2679"/>
                </a:cubicBezTo>
                <a:cubicBezTo>
                  <a:pt x="299541" y="4465"/>
                  <a:pt x="312737" y="6945"/>
                  <a:pt x="325040" y="10120"/>
                </a:cubicBezTo>
                <a:lnTo>
                  <a:pt x="486965" y="10120"/>
                </a:lnTo>
                <a:cubicBezTo>
                  <a:pt x="493712" y="10120"/>
                  <a:pt x="498772" y="13394"/>
                  <a:pt x="502146" y="19943"/>
                </a:cubicBezTo>
                <a:cubicBezTo>
                  <a:pt x="505519" y="26491"/>
                  <a:pt x="507206" y="36512"/>
                  <a:pt x="507206" y="50006"/>
                </a:cubicBezTo>
                <a:cubicBezTo>
                  <a:pt x="507206" y="63897"/>
                  <a:pt x="505320" y="73918"/>
                  <a:pt x="501550" y="80069"/>
                </a:cubicBezTo>
                <a:cubicBezTo>
                  <a:pt x="497780" y="86221"/>
                  <a:pt x="492918" y="89297"/>
                  <a:pt x="486965" y="89297"/>
                </a:cubicBezTo>
                <a:lnTo>
                  <a:pt x="410170" y="89297"/>
                </a:lnTo>
                <a:cubicBezTo>
                  <a:pt x="424060" y="103584"/>
                  <a:pt x="433784" y="119360"/>
                  <a:pt x="439340" y="136624"/>
                </a:cubicBezTo>
                <a:cubicBezTo>
                  <a:pt x="444896" y="153888"/>
                  <a:pt x="447675" y="171847"/>
                  <a:pt x="447675" y="190500"/>
                </a:cubicBezTo>
                <a:cubicBezTo>
                  <a:pt x="447675" y="221456"/>
                  <a:pt x="442714" y="248840"/>
                  <a:pt x="432792" y="272653"/>
                </a:cubicBezTo>
                <a:cubicBezTo>
                  <a:pt x="422870" y="296465"/>
                  <a:pt x="408682" y="316607"/>
                  <a:pt x="390227" y="333077"/>
                </a:cubicBezTo>
                <a:cubicBezTo>
                  <a:pt x="371772" y="349547"/>
                  <a:pt x="349845" y="362148"/>
                  <a:pt x="324445" y="370879"/>
                </a:cubicBezTo>
                <a:cubicBezTo>
                  <a:pt x="299045" y="379611"/>
                  <a:pt x="270867" y="383976"/>
                  <a:pt x="239911" y="383976"/>
                </a:cubicBezTo>
                <a:cubicBezTo>
                  <a:pt x="218082" y="383976"/>
                  <a:pt x="197346" y="381099"/>
                  <a:pt x="177700" y="375344"/>
                </a:cubicBezTo>
                <a:cubicBezTo>
                  <a:pt x="158055" y="369589"/>
                  <a:pt x="142875" y="362347"/>
                  <a:pt x="132159" y="353615"/>
                </a:cubicBezTo>
                <a:cubicBezTo>
                  <a:pt x="125015" y="360759"/>
                  <a:pt x="119161" y="368895"/>
                  <a:pt x="114597" y="378023"/>
                </a:cubicBezTo>
                <a:cubicBezTo>
                  <a:pt x="110033" y="387151"/>
                  <a:pt x="107751" y="397668"/>
                  <a:pt x="107751" y="409575"/>
                </a:cubicBezTo>
                <a:cubicBezTo>
                  <a:pt x="107751" y="423465"/>
                  <a:pt x="114200" y="434975"/>
                  <a:pt x="127099" y="444103"/>
                </a:cubicBezTo>
                <a:cubicBezTo>
                  <a:pt x="139997" y="453231"/>
                  <a:pt x="157162" y="458192"/>
                  <a:pt x="178593" y="458986"/>
                </a:cubicBezTo>
                <a:lnTo>
                  <a:pt x="318492" y="464939"/>
                </a:lnTo>
                <a:cubicBezTo>
                  <a:pt x="345083" y="465732"/>
                  <a:pt x="369490" y="469404"/>
                  <a:pt x="391715" y="475952"/>
                </a:cubicBezTo>
                <a:cubicBezTo>
                  <a:pt x="413940" y="482500"/>
                  <a:pt x="433189" y="491827"/>
                  <a:pt x="449461" y="503932"/>
                </a:cubicBezTo>
                <a:cubicBezTo>
                  <a:pt x="465732" y="516036"/>
                  <a:pt x="478433" y="530919"/>
                  <a:pt x="487561" y="548580"/>
                </a:cubicBezTo>
                <a:cubicBezTo>
                  <a:pt x="496688" y="566241"/>
                  <a:pt x="501253" y="586779"/>
                  <a:pt x="501253" y="610195"/>
                </a:cubicBezTo>
                <a:cubicBezTo>
                  <a:pt x="501253" y="634801"/>
                  <a:pt x="496093" y="658217"/>
                  <a:pt x="485775" y="680442"/>
                </a:cubicBezTo>
                <a:cubicBezTo>
                  <a:pt x="475456" y="702667"/>
                  <a:pt x="459680" y="722213"/>
                  <a:pt x="438447" y="739080"/>
                </a:cubicBezTo>
                <a:cubicBezTo>
                  <a:pt x="417214" y="755947"/>
                  <a:pt x="390128" y="769243"/>
                  <a:pt x="357187" y="778966"/>
                </a:cubicBezTo>
                <a:cubicBezTo>
                  <a:pt x="324247" y="788690"/>
                  <a:pt x="285353" y="793551"/>
                  <a:pt x="240506" y="793551"/>
                </a:cubicBezTo>
                <a:cubicBezTo>
                  <a:pt x="197246" y="793551"/>
                  <a:pt x="160436" y="789880"/>
                  <a:pt x="130075" y="782538"/>
                </a:cubicBezTo>
                <a:cubicBezTo>
                  <a:pt x="99714" y="775196"/>
                  <a:pt x="74811" y="765175"/>
                  <a:pt x="55364" y="752475"/>
                </a:cubicBezTo>
                <a:cubicBezTo>
                  <a:pt x="35917" y="739775"/>
                  <a:pt x="21828" y="724594"/>
                  <a:pt x="13096" y="706933"/>
                </a:cubicBezTo>
                <a:cubicBezTo>
                  <a:pt x="4365" y="689272"/>
                  <a:pt x="0" y="670123"/>
                  <a:pt x="0" y="649486"/>
                </a:cubicBezTo>
                <a:cubicBezTo>
                  <a:pt x="0" y="636389"/>
                  <a:pt x="1587" y="623689"/>
                  <a:pt x="4762" y="611386"/>
                </a:cubicBezTo>
                <a:cubicBezTo>
                  <a:pt x="7937" y="599082"/>
                  <a:pt x="12799" y="587375"/>
                  <a:pt x="19347" y="576262"/>
                </a:cubicBezTo>
                <a:cubicBezTo>
                  <a:pt x="25896" y="565150"/>
                  <a:pt x="34032" y="554533"/>
                  <a:pt x="43755" y="544413"/>
                </a:cubicBezTo>
                <a:cubicBezTo>
                  <a:pt x="53478" y="534293"/>
                  <a:pt x="64690" y="524272"/>
                  <a:pt x="77390" y="514350"/>
                </a:cubicBezTo>
                <a:cubicBezTo>
                  <a:pt x="57943" y="504428"/>
                  <a:pt x="43557" y="491926"/>
                  <a:pt x="34230" y="476845"/>
                </a:cubicBezTo>
                <a:cubicBezTo>
                  <a:pt x="24903" y="461764"/>
                  <a:pt x="20240" y="445492"/>
                  <a:pt x="20240" y="428029"/>
                </a:cubicBezTo>
                <a:cubicBezTo>
                  <a:pt x="20240" y="403820"/>
                  <a:pt x="25201" y="382190"/>
                  <a:pt x="35123" y="363140"/>
                </a:cubicBezTo>
                <a:cubicBezTo>
                  <a:pt x="45045" y="344090"/>
                  <a:pt x="57348" y="327025"/>
                  <a:pt x="72032" y="311943"/>
                </a:cubicBezTo>
                <a:cubicBezTo>
                  <a:pt x="59729" y="297259"/>
                  <a:pt x="50006" y="280690"/>
                  <a:pt x="42862" y="262235"/>
                </a:cubicBezTo>
                <a:cubicBezTo>
                  <a:pt x="35718" y="243780"/>
                  <a:pt x="32146" y="221456"/>
                  <a:pt x="32146" y="195262"/>
                </a:cubicBezTo>
                <a:cubicBezTo>
                  <a:pt x="32146" y="164703"/>
                  <a:pt x="37306" y="137318"/>
                  <a:pt x="47625" y="113109"/>
                </a:cubicBezTo>
                <a:cubicBezTo>
                  <a:pt x="57943" y="88900"/>
                  <a:pt x="72231" y="68461"/>
                  <a:pt x="90487" y="51792"/>
                </a:cubicBezTo>
                <a:cubicBezTo>
                  <a:pt x="108744" y="35123"/>
                  <a:pt x="130671" y="22324"/>
                  <a:pt x="156269" y="13394"/>
                </a:cubicBezTo>
                <a:cubicBezTo>
                  <a:pt x="181868" y="4465"/>
                  <a:pt x="209748" y="0"/>
                  <a:pt x="239911" y="0"/>
                </a:cubicBezTo>
                <a:close/>
                <a:moveTo>
                  <a:pt x="238125" y="75009"/>
                </a:moveTo>
                <a:cubicBezTo>
                  <a:pt x="219075" y="75009"/>
                  <a:pt x="202505" y="78184"/>
                  <a:pt x="188416" y="84534"/>
                </a:cubicBezTo>
                <a:cubicBezTo>
                  <a:pt x="174327" y="90884"/>
                  <a:pt x="162619" y="99615"/>
                  <a:pt x="153293" y="110728"/>
                </a:cubicBezTo>
                <a:cubicBezTo>
                  <a:pt x="143966" y="121840"/>
                  <a:pt x="137021" y="134640"/>
                  <a:pt x="132457" y="149125"/>
                </a:cubicBezTo>
                <a:cubicBezTo>
                  <a:pt x="127892" y="163611"/>
                  <a:pt x="125611" y="178792"/>
                  <a:pt x="125611" y="194667"/>
                </a:cubicBezTo>
                <a:cubicBezTo>
                  <a:pt x="125611" y="229989"/>
                  <a:pt x="135631" y="257770"/>
                  <a:pt x="155674" y="278011"/>
                </a:cubicBezTo>
                <a:cubicBezTo>
                  <a:pt x="175716" y="298251"/>
                  <a:pt x="203795" y="308372"/>
                  <a:pt x="239911" y="308372"/>
                </a:cubicBezTo>
                <a:cubicBezTo>
                  <a:pt x="259358" y="308372"/>
                  <a:pt x="276225" y="305296"/>
                  <a:pt x="290512" y="299144"/>
                </a:cubicBezTo>
                <a:cubicBezTo>
                  <a:pt x="304800" y="292993"/>
                  <a:pt x="316606" y="284460"/>
                  <a:pt x="325933" y="273546"/>
                </a:cubicBezTo>
                <a:cubicBezTo>
                  <a:pt x="335260" y="262632"/>
                  <a:pt x="342205" y="250031"/>
                  <a:pt x="346769" y="235743"/>
                </a:cubicBezTo>
                <a:cubicBezTo>
                  <a:pt x="351333" y="221456"/>
                  <a:pt x="353615" y="206573"/>
                  <a:pt x="353615" y="191095"/>
                </a:cubicBezTo>
                <a:cubicBezTo>
                  <a:pt x="353615" y="154583"/>
                  <a:pt x="343594" y="126107"/>
                  <a:pt x="323552" y="105668"/>
                </a:cubicBezTo>
                <a:cubicBezTo>
                  <a:pt x="303510" y="85229"/>
                  <a:pt x="275034" y="75009"/>
                  <a:pt x="238125" y="75009"/>
                </a:cubicBezTo>
                <a:close/>
                <a:moveTo>
                  <a:pt x="159543" y="537567"/>
                </a:moveTo>
                <a:cubicBezTo>
                  <a:pt x="146844" y="547489"/>
                  <a:pt x="136426" y="556915"/>
                  <a:pt x="128289" y="565844"/>
                </a:cubicBezTo>
                <a:cubicBezTo>
                  <a:pt x="120153" y="574774"/>
                  <a:pt x="113704" y="583307"/>
                  <a:pt x="108942" y="591443"/>
                </a:cubicBezTo>
                <a:cubicBezTo>
                  <a:pt x="104179" y="599579"/>
                  <a:pt x="100905" y="607615"/>
                  <a:pt x="99119" y="615553"/>
                </a:cubicBezTo>
                <a:cubicBezTo>
                  <a:pt x="97333" y="623490"/>
                  <a:pt x="96440" y="631626"/>
                  <a:pt x="96440" y="639961"/>
                </a:cubicBezTo>
                <a:cubicBezTo>
                  <a:pt x="96440" y="665757"/>
                  <a:pt x="109537" y="685304"/>
                  <a:pt x="135731" y="698599"/>
                </a:cubicBezTo>
                <a:cubicBezTo>
                  <a:pt x="161925" y="711894"/>
                  <a:pt x="198437" y="718542"/>
                  <a:pt x="245268" y="718542"/>
                </a:cubicBezTo>
                <a:cubicBezTo>
                  <a:pt x="275034" y="718542"/>
                  <a:pt x="299938" y="715664"/>
                  <a:pt x="319980" y="709910"/>
                </a:cubicBezTo>
                <a:cubicBezTo>
                  <a:pt x="340022" y="704155"/>
                  <a:pt x="356195" y="696515"/>
                  <a:pt x="368498" y="686990"/>
                </a:cubicBezTo>
                <a:cubicBezTo>
                  <a:pt x="380801" y="677465"/>
                  <a:pt x="389632" y="666551"/>
                  <a:pt x="394989" y="654248"/>
                </a:cubicBezTo>
                <a:cubicBezTo>
                  <a:pt x="400347" y="641945"/>
                  <a:pt x="403026" y="629046"/>
                  <a:pt x="403026" y="615553"/>
                </a:cubicBezTo>
                <a:cubicBezTo>
                  <a:pt x="403026" y="592534"/>
                  <a:pt x="393601" y="574774"/>
                  <a:pt x="374749" y="562272"/>
                </a:cubicBezTo>
                <a:cubicBezTo>
                  <a:pt x="355897" y="549771"/>
                  <a:pt x="330398" y="543123"/>
                  <a:pt x="298251" y="542329"/>
                </a:cubicBezTo>
                <a:lnTo>
                  <a:pt x="159543" y="537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8BE709-DDF9-4C62-A49C-D74FC42F3A38}"/>
              </a:ext>
            </a:extLst>
          </p:cNvPr>
          <p:cNvSpPr txBox="1"/>
          <p:nvPr/>
        </p:nvSpPr>
        <p:spPr>
          <a:xfrm>
            <a:off x="6523197" y="3153251"/>
            <a:ext cx="461963" cy="580430"/>
          </a:xfrm>
          <a:custGeom>
            <a:avLst/>
            <a:gdLst/>
            <a:ahLst/>
            <a:cxnLst/>
            <a:rect l="l" t="t" r="r" b="b"/>
            <a:pathLst>
              <a:path w="461963" h="580430">
                <a:moveTo>
                  <a:pt x="49411" y="0"/>
                </a:moveTo>
                <a:cubicBezTo>
                  <a:pt x="58936" y="0"/>
                  <a:pt x="66874" y="298"/>
                  <a:pt x="73224" y="893"/>
                </a:cubicBezTo>
                <a:cubicBezTo>
                  <a:pt x="79574" y="1489"/>
                  <a:pt x="84634" y="2679"/>
                  <a:pt x="88404" y="4465"/>
                </a:cubicBezTo>
                <a:cubicBezTo>
                  <a:pt x="92175" y="6251"/>
                  <a:pt x="94854" y="8236"/>
                  <a:pt x="96441" y="10418"/>
                </a:cubicBezTo>
                <a:cubicBezTo>
                  <a:pt x="98028" y="12601"/>
                  <a:pt x="98822" y="15280"/>
                  <a:pt x="98822" y="18455"/>
                </a:cubicBezTo>
                <a:lnTo>
                  <a:pt x="98822" y="330399"/>
                </a:lnTo>
                <a:cubicBezTo>
                  <a:pt x="98822" y="361752"/>
                  <a:pt x="101104" y="386854"/>
                  <a:pt x="105668" y="405706"/>
                </a:cubicBezTo>
                <a:cubicBezTo>
                  <a:pt x="110232" y="424557"/>
                  <a:pt x="117178" y="440631"/>
                  <a:pt x="126504" y="453926"/>
                </a:cubicBezTo>
                <a:cubicBezTo>
                  <a:pt x="135831" y="467222"/>
                  <a:pt x="147638" y="477540"/>
                  <a:pt x="161925" y="484882"/>
                </a:cubicBezTo>
                <a:cubicBezTo>
                  <a:pt x="176213" y="492225"/>
                  <a:pt x="192882" y="495896"/>
                  <a:pt x="211932" y="495896"/>
                </a:cubicBezTo>
                <a:cubicBezTo>
                  <a:pt x="236538" y="495896"/>
                  <a:pt x="261045" y="487164"/>
                  <a:pt x="285453" y="469702"/>
                </a:cubicBezTo>
                <a:cubicBezTo>
                  <a:pt x="309861" y="452240"/>
                  <a:pt x="335757" y="426641"/>
                  <a:pt x="363141" y="392907"/>
                </a:cubicBezTo>
                <a:lnTo>
                  <a:pt x="363141" y="18455"/>
                </a:lnTo>
                <a:cubicBezTo>
                  <a:pt x="363141" y="15280"/>
                  <a:pt x="363835" y="12601"/>
                  <a:pt x="365225" y="10418"/>
                </a:cubicBezTo>
                <a:cubicBezTo>
                  <a:pt x="366614" y="8236"/>
                  <a:pt x="369293" y="6251"/>
                  <a:pt x="373261" y="4465"/>
                </a:cubicBezTo>
                <a:cubicBezTo>
                  <a:pt x="377230" y="2679"/>
                  <a:pt x="382290" y="1489"/>
                  <a:pt x="388442" y="893"/>
                </a:cubicBezTo>
                <a:cubicBezTo>
                  <a:pt x="394593" y="298"/>
                  <a:pt x="402630" y="0"/>
                  <a:pt x="412552" y="0"/>
                </a:cubicBezTo>
                <a:cubicBezTo>
                  <a:pt x="422077" y="0"/>
                  <a:pt x="430015" y="298"/>
                  <a:pt x="436364" y="893"/>
                </a:cubicBezTo>
                <a:cubicBezTo>
                  <a:pt x="442714" y="1489"/>
                  <a:pt x="447675" y="2679"/>
                  <a:pt x="451247" y="4465"/>
                </a:cubicBezTo>
                <a:cubicBezTo>
                  <a:pt x="454819" y="6251"/>
                  <a:pt x="457498" y="8236"/>
                  <a:pt x="459284" y="10418"/>
                </a:cubicBezTo>
                <a:cubicBezTo>
                  <a:pt x="461070" y="12601"/>
                  <a:pt x="461963" y="15280"/>
                  <a:pt x="461963" y="18455"/>
                </a:cubicBezTo>
                <a:lnTo>
                  <a:pt x="461963" y="554236"/>
                </a:lnTo>
                <a:cubicBezTo>
                  <a:pt x="461963" y="557411"/>
                  <a:pt x="461268" y="560090"/>
                  <a:pt x="459879" y="562273"/>
                </a:cubicBezTo>
                <a:cubicBezTo>
                  <a:pt x="458490" y="564456"/>
                  <a:pt x="456010" y="566341"/>
                  <a:pt x="452438" y="567929"/>
                </a:cubicBezTo>
                <a:cubicBezTo>
                  <a:pt x="448866" y="569516"/>
                  <a:pt x="444203" y="570707"/>
                  <a:pt x="438448" y="571500"/>
                </a:cubicBezTo>
                <a:cubicBezTo>
                  <a:pt x="432693" y="572294"/>
                  <a:pt x="425649" y="572691"/>
                  <a:pt x="417314" y="572691"/>
                </a:cubicBezTo>
                <a:cubicBezTo>
                  <a:pt x="408186" y="572691"/>
                  <a:pt x="400745" y="572294"/>
                  <a:pt x="394990" y="571500"/>
                </a:cubicBezTo>
                <a:cubicBezTo>
                  <a:pt x="389236" y="570707"/>
                  <a:pt x="384671" y="569516"/>
                  <a:pt x="381298" y="567929"/>
                </a:cubicBezTo>
                <a:cubicBezTo>
                  <a:pt x="377925" y="566341"/>
                  <a:pt x="375643" y="564456"/>
                  <a:pt x="374452" y="562273"/>
                </a:cubicBezTo>
                <a:cubicBezTo>
                  <a:pt x="373261" y="560090"/>
                  <a:pt x="372666" y="557411"/>
                  <a:pt x="372666" y="554236"/>
                </a:cubicBezTo>
                <a:lnTo>
                  <a:pt x="372666" y="483394"/>
                </a:lnTo>
                <a:cubicBezTo>
                  <a:pt x="342107" y="517129"/>
                  <a:pt x="311944" y="541735"/>
                  <a:pt x="282179" y="557213"/>
                </a:cubicBezTo>
                <a:cubicBezTo>
                  <a:pt x="252413" y="572691"/>
                  <a:pt x="222251" y="580430"/>
                  <a:pt x="191691" y="580430"/>
                </a:cubicBezTo>
                <a:cubicBezTo>
                  <a:pt x="155972" y="580430"/>
                  <a:pt x="125909" y="574477"/>
                  <a:pt x="101501" y="562571"/>
                </a:cubicBezTo>
                <a:cubicBezTo>
                  <a:pt x="77093" y="550665"/>
                  <a:pt x="57349" y="534492"/>
                  <a:pt x="42268" y="514053"/>
                </a:cubicBezTo>
                <a:cubicBezTo>
                  <a:pt x="27186" y="493614"/>
                  <a:pt x="16372" y="469801"/>
                  <a:pt x="9823" y="442615"/>
                </a:cubicBezTo>
                <a:cubicBezTo>
                  <a:pt x="3275" y="415429"/>
                  <a:pt x="0" y="382389"/>
                  <a:pt x="0" y="343496"/>
                </a:cubicBezTo>
                <a:lnTo>
                  <a:pt x="0" y="18455"/>
                </a:lnTo>
                <a:cubicBezTo>
                  <a:pt x="0" y="15280"/>
                  <a:pt x="695" y="12601"/>
                  <a:pt x="2084" y="10418"/>
                </a:cubicBezTo>
                <a:cubicBezTo>
                  <a:pt x="3473" y="8236"/>
                  <a:pt x="6152" y="6251"/>
                  <a:pt x="10121" y="4465"/>
                </a:cubicBezTo>
                <a:cubicBezTo>
                  <a:pt x="14089" y="2679"/>
                  <a:pt x="19249" y="1489"/>
                  <a:pt x="25599" y="893"/>
                </a:cubicBezTo>
                <a:cubicBezTo>
                  <a:pt x="31949" y="298"/>
                  <a:pt x="39886" y="0"/>
                  <a:pt x="49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982FE-2E42-4418-8D38-8998D0B61A4B}"/>
              </a:ext>
            </a:extLst>
          </p:cNvPr>
          <p:cNvSpPr txBox="1"/>
          <p:nvPr/>
        </p:nvSpPr>
        <p:spPr>
          <a:xfrm>
            <a:off x="7678699" y="3153253"/>
            <a:ext cx="98227" cy="572691"/>
          </a:xfrm>
          <a:custGeom>
            <a:avLst/>
            <a:gdLst/>
            <a:ahLst/>
            <a:cxnLst/>
            <a:rect l="l" t="t" r="r" b="b"/>
            <a:pathLst>
              <a:path w="98227" h="572691">
                <a:moveTo>
                  <a:pt x="48816" y="0"/>
                </a:moveTo>
                <a:cubicBezTo>
                  <a:pt x="58738" y="0"/>
                  <a:pt x="66874" y="397"/>
                  <a:pt x="73224" y="1191"/>
                </a:cubicBezTo>
                <a:cubicBezTo>
                  <a:pt x="79573" y="1985"/>
                  <a:pt x="84534" y="3175"/>
                  <a:pt x="88106" y="4763"/>
                </a:cubicBezTo>
                <a:cubicBezTo>
                  <a:pt x="91678" y="6350"/>
                  <a:pt x="94258" y="8335"/>
                  <a:pt x="95845" y="10716"/>
                </a:cubicBezTo>
                <a:cubicBezTo>
                  <a:pt x="97433" y="13097"/>
                  <a:pt x="98227" y="15677"/>
                  <a:pt x="98227" y="18455"/>
                </a:cubicBezTo>
                <a:lnTo>
                  <a:pt x="98227" y="554236"/>
                </a:lnTo>
                <a:cubicBezTo>
                  <a:pt x="98227" y="557411"/>
                  <a:pt x="97433" y="560090"/>
                  <a:pt x="95845" y="562273"/>
                </a:cubicBezTo>
                <a:cubicBezTo>
                  <a:pt x="94258" y="564456"/>
                  <a:pt x="91678" y="566341"/>
                  <a:pt x="88106" y="567929"/>
                </a:cubicBezTo>
                <a:cubicBezTo>
                  <a:pt x="84534" y="569516"/>
                  <a:pt x="79573" y="570707"/>
                  <a:pt x="73224" y="571500"/>
                </a:cubicBezTo>
                <a:cubicBezTo>
                  <a:pt x="66874" y="572294"/>
                  <a:pt x="58738" y="572691"/>
                  <a:pt x="48816" y="572691"/>
                </a:cubicBezTo>
                <a:cubicBezTo>
                  <a:pt x="39291" y="572691"/>
                  <a:pt x="31353" y="572294"/>
                  <a:pt x="25003" y="571500"/>
                </a:cubicBezTo>
                <a:cubicBezTo>
                  <a:pt x="18653" y="570707"/>
                  <a:pt x="13593" y="569516"/>
                  <a:pt x="9823" y="567929"/>
                </a:cubicBezTo>
                <a:cubicBezTo>
                  <a:pt x="6052" y="566341"/>
                  <a:pt x="3473" y="564456"/>
                  <a:pt x="2084" y="562273"/>
                </a:cubicBezTo>
                <a:cubicBezTo>
                  <a:pt x="695" y="560090"/>
                  <a:pt x="0" y="557411"/>
                  <a:pt x="0" y="554236"/>
                </a:cubicBezTo>
                <a:lnTo>
                  <a:pt x="0" y="18455"/>
                </a:lnTo>
                <a:cubicBezTo>
                  <a:pt x="0" y="15677"/>
                  <a:pt x="695" y="13097"/>
                  <a:pt x="2084" y="10716"/>
                </a:cubicBezTo>
                <a:cubicBezTo>
                  <a:pt x="3473" y="8335"/>
                  <a:pt x="6052" y="6350"/>
                  <a:pt x="9823" y="4763"/>
                </a:cubicBezTo>
                <a:cubicBezTo>
                  <a:pt x="13593" y="3175"/>
                  <a:pt x="18653" y="1985"/>
                  <a:pt x="25003" y="1191"/>
                </a:cubicBezTo>
                <a:cubicBezTo>
                  <a:pt x="31353" y="397"/>
                  <a:pt x="39291" y="0"/>
                  <a:pt x="488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249703842"/>
      </p:ext>
    </p:extLst>
  </p:cSld>
  <p:clrMapOvr>
    <a:masterClrMapping/>
  </p:clrMapOvr>
  <p:transition spd="slow" advClick="0" advTm="2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ell phone back">
            <a:extLst>
              <a:ext uri="{FF2B5EF4-FFF2-40B4-BE49-F238E27FC236}">
                <a16:creationId xmlns:a16="http://schemas.microsoft.com/office/drawing/2014/main" id="{CEA11E4D-5109-4693-B856-5F8CAA01E0B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4" b="4543"/>
          <a:stretch/>
        </p:blipFill>
        <p:spPr>
          <a:xfrm>
            <a:off x="3658545" y="1788702"/>
            <a:ext cx="1834816" cy="3429000"/>
          </a:xfrm>
          <a:prstGeom prst="rect">
            <a:avLst/>
          </a:prstGeom>
        </p:spPr>
      </p:pic>
      <p:pic>
        <p:nvPicPr>
          <p:cNvPr id="5" name="Cell phone front">
            <a:extLst>
              <a:ext uri="{FF2B5EF4-FFF2-40B4-BE49-F238E27FC236}">
                <a16:creationId xmlns:a16="http://schemas.microsoft.com/office/drawing/2014/main" id="{1202016C-51D0-4172-984E-803B387BCD8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4" b="4543"/>
          <a:stretch/>
        </p:blipFill>
        <p:spPr>
          <a:xfrm>
            <a:off x="1462644" y="1788702"/>
            <a:ext cx="1834816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DA194E-C4E7-492C-88ED-643BCD802B30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Totara</a:t>
            </a:r>
          </a:p>
        </p:txBody>
      </p:sp>
    </p:spTree>
    <p:extLst>
      <p:ext uri="{BB962C8B-B14F-4D97-AF65-F5344CB8AC3E}">
        <p14:creationId xmlns:p14="http://schemas.microsoft.com/office/powerpoint/2010/main" val="37685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0D437-6164-4296-AA32-E319B9E04579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Sitka</a:t>
            </a:r>
          </a:p>
        </p:txBody>
      </p:sp>
      <p:pic>
        <p:nvPicPr>
          <p:cNvPr id="7" name="TV">
            <a:extLst>
              <a:ext uri="{FF2B5EF4-FFF2-40B4-BE49-F238E27FC236}">
                <a16:creationId xmlns:a16="http://schemas.microsoft.com/office/drawing/2014/main" id="{A0D91604-416A-4C27-AC6C-392587479563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5" b="4549"/>
          <a:stretch/>
        </p:blipFill>
        <p:spPr>
          <a:xfrm>
            <a:off x="1462510" y="1847331"/>
            <a:ext cx="4563363" cy="3524758"/>
          </a:xfrm>
          <a:prstGeom prst="rect">
            <a:avLst/>
          </a:prstGeom>
        </p:spPr>
      </p:pic>
      <p:pic>
        <p:nvPicPr>
          <p:cNvPr id="4" name="Remote">
            <a:extLst>
              <a:ext uri="{FF2B5EF4-FFF2-40B4-BE49-F238E27FC236}">
                <a16:creationId xmlns:a16="http://schemas.microsoft.com/office/drawing/2014/main" id="{12BD40F9-8E52-4A40-8EBB-E2E78F8D506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40" b="6250"/>
          <a:stretch/>
        </p:blipFill>
        <p:spPr>
          <a:xfrm>
            <a:off x="5395357" y="3657589"/>
            <a:ext cx="533401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7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aptop side">
            <a:extLst>
              <a:ext uri="{FF2B5EF4-FFF2-40B4-BE49-F238E27FC236}">
                <a16:creationId xmlns:a16="http://schemas.microsoft.com/office/drawing/2014/main" id="{C2907D19-E8D8-4438-A03F-D7C71E23A25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96" y="3425952"/>
            <a:ext cx="3267077" cy="2768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E58D52-8CBE-4301-B1FE-2B0B0493DEF9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Nolina</a:t>
            </a:r>
          </a:p>
        </p:txBody>
      </p:sp>
      <p:pic>
        <p:nvPicPr>
          <p:cNvPr id="7" name="Laptop front">
            <a:extLst>
              <a:ext uri="{FF2B5EF4-FFF2-40B4-BE49-F238E27FC236}">
                <a16:creationId xmlns:a16="http://schemas.microsoft.com/office/drawing/2014/main" id="{3846DEC0-E626-4753-A606-9E867C56457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9" t="8392" r="20184" b="12267"/>
          <a:stretch/>
        </p:blipFill>
        <p:spPr>
          <a:xfrm>
            <a:off x="1396339" y="1442839"/>
            <a:ext cx="3200400" cy="427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2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!!Heartlogo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sole front">
            <a:extLst>
              <a:ext uri="{FF2B5EF4-FFF2-40B4-BE49-F238E27FC236}">
                <a16:creationId xmlns:a16="http://schemas.microsoft.com/office/drawing/2014/main" id="{A67A74BB-FE99-468D-A501-B2917849661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4" b="4898"/>
          <a:stretch/>
        </p:blipFill>
        <p:spPr>
          <a:xfrm>
            <a:off x="4572439" y="1518842"/>
            <a:ext cx="1171140" cy="41817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7CA0F1-F9E4-49E4-9B38-5A615872D5AA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Parana</a:t>
            </a:r>
          </a:p>
        </p:txBody>
      </p:sp>
      <p:pic>
        <p:nvPicPr>
          <p:cNvPr id="8" name="Console side">
            <a:extLst>
              <a:ext uri="{FF2B5EF4-FFF2-40B4-BE49-F238E27FC236}">
                <a16:creationId xmlns:a16="http://schemas.microsoft.com/office/drawing/2014/main" id="{3CECF99F-9FC6-4568-A2EE-28EFC869C44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5" b="4637"/>
          <a:stretch/>
        </p:blipFill>
        <p:spPr>
          <a:xfrm>
            <a:off x="1454606" y="1406572"/>
            <a:ext cx="3085921" cy="4193259"/>
          </a:xfrm>
          <a:prstGeom prst="rect">
            <a:avLst/>
          </a:prstGeom>
        </p:spPr>
      </p:pic>
      <p:pic>
        <p:nvPicPr>
          <p:cNvPr id="6" name="Controller">
            <a:extLst>
              <a:ext uri="{FF2B5EF4-FFF2-40B4-BE49-F238E27FC236}">
                <a16:creationId xmlns:a16="http://schemas.microsoft.com/office/drawing/2014/main" id="{444F702E-1F18-4E7B-B43E-0EAF166F9A4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6" r="8727" b="14068"/>
          <a:stretch/>
        </p:blipFill>
        <p:spPr>
          <a:xfrm>
            <a:off x="2550895" y="5140452"/>
            <a:ext cx="218546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/>
          <p:nvPr/>
        </p:nvSpPr>
        <p:spPr>
          <a:xfrm>
            <a:off x="3062289" y="419100"/>
            <a:ext cx="6067425" cy="6019800"/>
          </a:xfrm>
          <a:prstGeom prst="hear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07BE4891-FE43-44DE-8A43-E54E0CE438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50" y="2580618"/>
            <a:ext cx="5257801" cy="134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24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announcement">
            <a:extLst>
              <a:ext uri="{FF2B5EF4-FFF2-40B4-BE49-F238E27FC236}">
                <a16:creationId xmlns:a16="http://schemas.microsoft.com/office/drawing/2014/main" id="{8CD63A42-7A36-4A79-96BE-1FD43A2D76B1}"/>
              </a:ext>
            </a:extLst>
          </p:cNvPr>
          <p:cNvSpPr>
            <a:spLocks noChangeAspect="1"/>
          </p:cNvSpPr>
          <p:nvPr/>
        </p:nvSpPr>
        <p:spPr>
          <a:xfrm>
            <a:off x="2724150" y="0"/>
            <a:ext cx="6675120" cy="667512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DAED2A-59E7-4477-A282-B535624C2C3B}"/>
              </a:ext>
            </a:extLst>
          </p:cNvPr>
          <p:cNvSpPr txBox="1"/>
          <p:nvPr/>
        </p:nvSpPr>
        <p:spPr>
          <a:xfrm>
            <a:off x="8310704" y="2947574"/>
            <a:ext cx="94237" cy="286768"/>
          </a:xfrm>
          <a:custGeom>
            <a:avLst/>
            <a:gdLst/>
            <a:ahLst/>
            <a:cxnLst/>
            <a:rect l="l" t="t" r="r" b="b"/>
            <a:pathLst>
              <a:path w="94237" h="286768">
                <a:moveTo>
                  <a:pt x="47342" y="0"/>
                </a:moveTo>
                <a:cubicBezTo>
                  <a:pt x="56048" y="0"/>
                  <a:pt x="63394" y="272"/>
                  <a:pt x="69380" y="816"/>
                </a:cubicBezTo>
                <a:cubicBezTo>
                  <a:pt x="75365" y="1360"/>
                  <a:pt x="80263" y="2448"/>
                  <a:pt x="84071" y="4081"/>
                </a:cubicBezTo>
                <a:cubicBezTo>
                  <a:pt x="87881" y="5713"/>
                  <a:pt x="90601" y="7618"/>
                  <a:pt x="92234" y="9794"/>
                </a:cubicBezTo>
                <a:cubicBezTo>
                  <a:pt x="93867" y="11971"/>
                  <a:pt x="94501" y="14510"/>
                  <a:pt x="94139" y="17413"/>
                </a:cubicBezTo>
                <a:lnTo>
                  <a:pt x="82167" y="269355"/>
                </a:lnTo>
                <a:cubicBezTo>
                  <a:pt x="82167" y="272257"/>
                  <a:pt x="81532" y="274797"/>
                  <a:pt x="80263" y="276973"/>
                </a:cubicBezTo>
                <a:cubicBezTo>
                  <a:pt x="78993" y="279150"/>
                  <a:pt x="76998" y="280964"/>
                  <a:pt x="74277" y="282415"/>
                </a:cubicBezTo>
                <a:cubicBezTo>
                  <a:pt x="71556" y="283866"/>
                  <a:pt x="68019" y="284954"/>
                  <a:pt x="63666" y="285680"/>
                </a:cubicBezTo>
                <a:cubicBezTo>
                  <a:pt x="59313" y="286405"/>
                  <a:pt x="53871" y="286768"/>
                  <a:pt x="47342" y="286768"/>
                </a:cubicBezTo>
                <a:cubicBezTo>
                  <a:pt x="40812" y="286768"/>
                  <a:pt x="35280" y="286405"/>
                  <a:pt x="30745" y="285680"/>
                </a:cubicBezTo>
                <a:cubicBezTo>
                  <a:pt x="26210" y="284954"/>
                  <a:pt x="22673" y="283866"/>
                  <a:pt x="20134" y="282415"/>
                </a:cubicBezTo>
                <a:cubicBezTo>
                  <a:pt x="17595" y="280964"/>
                  <a:pt x="15690" y="279150"/>
                  <a:pt x="14420" y="276973"/>
                </a:cubicBezTo>
                <a:cubicBezTo>
                  <a:pt x="13151" y="274797"/>
                  <a:pt x="12516" y="272257"/>
                  <a:pt x="12516" y="269355"/>
                </a:cubicBezTo>
                <a:lnTo>
                  <a:pt x="0" y="17413"/>
                </a:lnTo>
                <a:cubicBezTo>
                  <a:pt x="0" y="14510"/>
                  <a:pt x="907" y="11971"/>
                  <a:pt x="2721" y="9794"/>
                </a:cubicBezTo>
                <a:cubicBezTo>
                  <a:pt x="4535" y="7618"/>
                  <a:pt x="7346" y="5804"/>
                  <a:pt x="11155" y="4353"/>
                </a:cubicBezTo>
                <a:cubicBezTo>
                  <a:pt x="14964" y="2902"/>
                  <a:pt x="19862" y="1813"/>
                  <a:pt x="25848" y="1088"/>
                </a:cubicBezTo>
                <a:cubicBezTo>
                  <a:pt x="31833" y="362"/>
                  <a:pt x="38998" y="0"/>
                  <a:pt x="4734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5AB289-562C-4D90-B3F4-8BA2F00A4D28}"/>
              </a:ext>
            </a:extLst>
          </p:cNvPr>
          <p:cNvSpPr txBox="1"/>
          <p:nvPr/>
        </p:nvSpPr>
        <p:spPr>
          <a:xfrm>
            <a:off x="5556073" y="2949750"/>
            <a:ext cx="89785" cy="761270"/>
          </a:xfrm>
          <a:custGeom>
            <a:avLst/>
            <a:gdLst/>
            <a:ahLst/>
            <a:cxnLst/>
            <a:rect l="l" t="t" r="r" b="b"/>
            <a:pathLst>
              <a:path w="89785" h="761270">
                <a:moveTo>
                  <a:pt x="44620" y="0"/>
                </a:moveTo>
                <a:cubicBezTo>
                  <a:pt x="53689" y="0"/>
                  <a:pt x="61126" y="363"/>
                  <a:pt x="66930" y="1089"/>
                </a:cubicBezTo>
                <a:cubicBezTo>
                  <a:pt x="72735" y="1814"/>
                  <a:pt x="77269" y="2902"/>
                  <a:pt x="80534" y="4353"/>
                </a:cubicBezTo>
                <a:cubicBezTo>
                  <a:pt x="83799" y="5805"/>
                  <a:pt x="86157" y="7618"/>
                  <a:pt x="87608" y="9795"/>
                </a:cubicBezTo>
                <a:cubicBezTo>
                  <a:pt x="89059" y="11972"/>
                  <a:pt x="89785" y="14511"/>
                  <a:pt x="89785" y="17413"/>
                </a:cubicBezTo>
                <a:lnTo>
                  <a:pt x="89785" y="744401"/>
                </a:lnTo>
                <a:cubicBezTo>
                  <a:pt x="89785" y="747304"/>
                  <a:pt x="89059" y="749752"/>
                  <a:pt x="87608" y="751747"/>
                </a:cubicBezTo>
                <a:cubicBezTo>
                  <a:pt x="86157" y="753743"/>
                  <a:pt x="83799" y="755466"/>
                  <a:pt x="80534" y="756917"/>
                </a:cubicBezTo>
                <a:cubicBezTo>
                  <a:pt x="77269" y="758368"/>
                  <a:pt x="72735" y="759456"/>
                  <a:pt x="66930" y="760182"/>
                </a:cubicBezTo>
                <a:cubicBezTo>
                  <a:pt x="61126" y="760907"/>
                  <a:pt x="53689" y="761270"/>
                  <a:pt x="44620" y="761270"/>
                </a:cubicBezTo>
                <a:cubicBezTo>
                  <a:pt x="35914" y="761270"/>
                  <a:pt x="28658" y="760907"/>
                  <a:pt x="22854" y="760182"/>
                </a:cubicBezTo>
                <a:cubicBezTo>
                  <a:pt x="17050" y="759456"/>
                  <a:pt x="12424" y="758368"/>
                  <a:pt x="8978" y="756917"/>
                </a:cubicBezTo>
                <a:cubicBezTo>
                  <a:pt x="5532" y="755466"/>
                  <a:pt x="3174" y="753743"/>
                  <a:pt x="1904" y="751747"/>
                </a:cubicBezTo>
                <a:cubicBezTo>
                  <a:pt x="634" y="749752"/>
                  <a:pt x="0" y="747304"/>
                  <a:pt x="0" y="744401"/>
                </a:cubicBezTo>
                <a:lnTo>
                  <a:pt x="0" y="17413"/>
                </a:lnTo>
                <a:cubicBezTo>
                  <a:pt x="0" y="14511"/>
                  <a:pt x="634" y="11972"/>
                  <a:pt x="1904" y="9795"/>
                </a:cubicBezTo>
                <a:cubicBezTo>
                  <a:pt x="3174" y="7618"/>
                  <a:pt x="5532" y="5805"/>
                  <a:pt x="8978" y="4353"/>
                </a:cubicBezTo>
                <a:cubicBezTo>
                  <a:pt x="12424" y="2902"/>
                  <a:pt x="17050" y="1814"/>
                  <a:pt x="22854" y="1089"/>
                </a:cubicBezTo>
                <a:cubicBezTo>
                  <a:pt x="28658" y="363"/>
                  <a:pt x="35914" y="0"/>
                  <a:pt x="446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DF0820-E49F-4DBB-AA18-EEE045D30D8B}"/>
              </a:ext>
            </a:extLst>
          </p:cNvPr>
          <p:cNvSpPr txBox="1"/>
          <p:nvPr/>
        </p:nvSpPr>
        <p:spPr>
          <a:xfrm>
            <a:off x="7737297" y="2949750"/>
            <a:ext cx="421718" cy="761270"/>
          </a:xfrm>
          <a:custGeom>
            <a:avLst/>
            <a:gdLst/>
            <a:ahLst/>
            <a:cxnLst/>
            <a:rect l="l" t="t" r="r" b="b"/>
            <a:pathLst>
              <a:path w="421718" h="761270">
                <a:moveTo>
                  <a:pt x="44620" y="0"/>
                </a:moveTo>
                <a:cubicBezTo>
                  <a:pt x="53690" y="0"/>
                  <a:pt x="61126" y="363"/>
                  <a:pt x="66930" y="1089"/>
                </a:cubicBezTo>
                <a:cubicBezTo>
                  <a:pt x="72735" y="1814"/>
                  <a:pt x="77269" y="2902"/>
                  <a:pt x="80534" y="4353"/>
                </a:cubicBezTo>
                <a:cubicBezTo>
                  <a:pt x="83799" y="5805"/>
                  <a:pt x="86157" y="7618"/>
                  <a:pt x="87608" y="9795"/>
                </a:cubicBezTo>
                <a:cubicBezTo>
                  <a:pt x="89060" y="11972"/>
                  <a:pt x="89785" y="14511"/>
                  <a:pt x="89785" y="17413"/>
                </a:cubicBezTo>
                <a:lnTo>
                  <a:pt x="89785" y="310712"/>
                </a:lnTo>
                <a:cubicBezTo>
                  <a:pt x="115541" y="283504"/>
                  <a:pt x="141479" y="263280"/>
                  <a:pt x="167599" y="250038"/>
                </a:cubicBezTo>
                <a:cubicBezTo>
                  <a:pt x="193718" y="236797"/>
                  <a:pt x="220019" y="230177"/>
                  <a:pt x="246501" y="230177"/>
                </a:cubicBezTo>
                <a:cubicBezTo>
                  <a:pt x="279150" y="230177"/>
                  <a:pt x="306630" y="235709"/>
                  <a:pt x="328940" y="246774"/>
                </a:cubicBezTo>
                <a:cubicBezTo>
                  <a:pt x="351250" y="257838"/>
                  <a:pt x="369298" y="272621"/>
                  <a:pt x="383083" y="291122"/>
                </a:cubicBezTo>
                <a:cubicBezTo>
                  <a:pt x="396868" y="309623"/>
                  <a:pt x="406754" y="331299"/>
                  <a:pt x="412739" y="356148"/>
                </a:cubicBezTo>
                <a:cubicBezTo>
                  <a:pt x="418725" y="380998"/>
                  <a:pt x="421718" y="411017"/>
                  <a:pt x="421718" y="446206"/>
                </a:cubicBezTo>
                <a:lnTo>
                  <a:pt x="421718" y="744401"/>
                </a:lnTo>
                <a:cubicBezTo>
                  <a:pt x="421718" y="747304"/>
                  <a:pt x="420992" y="749752"/>
                  <a:pt x="419541" y="751747"/>
                </a:cubicBezTo>
                <a:cubicBezTo>
                  <a:pt x="418090" y="753743"/>
                  <a:pt x="415732" y="755466"/>
                  <a:pt x="412467" y="756917"/>
                </a:cubicBezTo>
                <a:cubicBezTo>
                  <a:pt x="409202" y="758368"/>
                  <a:pt x="404668" y="759456"/>
                  <a:pt x="398863" y="760182"/>
                </a:cubicBezTo>
                <a:cubicBezTo>
                  <a:pt x="393059" y="760907"/>
                  <a:pt x="385804" y="761270"/>
                  <a:pt x="377097" y="761270"/>
                </a:cubicBezTo>
                <a:cubicBezTo>
                  <a:pt x="368028" y="761270"/>
                  <a:pt x="360591" y="760907"/>
                  <a:pt x="354787" y="760182"/>
                </a:cubicBezTo>
                <a:cubicBezTo>
                  <a:pt x="348983" y="759456"/>
                  <a:pt x="344448" y="758368"/>
                  <a:pt x="341183" y="756917"/>
                </a:cubicBezTo>
                <a:cubicBezTo>
                  <a:pt x="337918" y="755466"/>
                  <a:pt x="335561" y="753743"/>
                  <a:pt x="334109" y="751747"/>
                </a:cubicBezTo>
                <a:cubicBezTo>
                  <a:pt x="332658" y="749752"/>
                  <a:pt x="331933" y="747304"/>
                  <a:pt x="331933" y="744401"/>
                </a:cubicBezTo>
                <a:lnTo>
                  <a:pt x="331933" y="457633"/>
                </a:lnTo>
                <a:cubicBezTo>
                  <a:pt x="331933" y="429700"/>
                  <a:pt x="329756" y="407208"/>
                  <a:pt x="325403" y="390158"/>
                </a:cubicBezTo>
                <a:cubicBezTo>
                  <a:pt x="321050" y="373108"/>
                  <a:pt x="314701" y="358416"/>
                  <a:pt x="306357" y="346081"/>
                </a:cubicBezTo>
                <a:cubicBezTo>
                  <a:pt x="298014" y="333747"/>
                  <a:pt x="287221" y="324315"/>
                  <a:pt x="273980" y="317786"/>
                </a:cubicBezTo>
                <a:cubicBezTo>
                  <a:pt x="260740" y="311256"/>
                  <a:pt x="245412" y="307991"/>
                  <a:pt x="228000" y="307991"/>
                </a:cubicBezTo>
                <a:cubicBezTo>
                  <a:pt x="205508" y="307991"/>
                  <a:pt x="183016" y="315972"/>
                  <a:pt x="160525" y="331934"/>
                </a:cubicBezTo>
                <a:cubicBezTo>
                  <a:pt x="138033" y="347895"/>
                  <a:pt x="114453" y="371294"/>
                  <a:pt x="89785" y="402129"/>
                </a:cubicBezTo>
                <a:lnTo>
                  <a:pt x="89785" y="744401"/>
                </a:lnTo>
                <a:cubicBezTo>
                  <a:pt x="89785" y="747304"/>
                  <a:pt x="89060" y="749752"/>
                  <a:pt x="87608" y="751747"/>
                </a:cubicBezTo>
                <a:cubicBezTo>
                  <a:pt x="86157" y="753743"/>
                  <a:pt x="83799" y="755466"/>
                  <a:pt x="80534" y="756917"/>
                </a:cubicBezTo>
                <a:cubicBezTo>
                  <a:pt x="77269" y="758368"/>
                  <a:pt x="72735" y="759456"/>
                  <a:pt x="66930" y="760182"/>
                </a:cubicBezTo>
                <a:cubicBezTo>
                  <a:pt x="61126" y="760907"/>
                  <a:pt x="53690" y="761270"/>
                  <a:pt x="44620" y="761270"/>
                </a:cubicBezTo>
                <a:cubicBezTo>
                  <a:pt x="35914" y="761270"/>
                  <a:pt x="28659" y="760907"/>
                  <a:pt x="22854" y="760182"/>
                </a:cubicBezTo>
                <a:cubicBezTo>
                  <a:pt x="17050" y="759456"/>
                  <a:pt x="12424" y="758368"/>
                  <a:pt x="8978" y="756917"/>
                </a:cubicBezTo>
                <a:cubicBezTo>
                  <a:pt x="5532" y="755466"/>
                  <a:pt x="3174" y="753743"/>
                  <a:pt x="1904" y="751747"/>
                </a:cubicBezTo>
                <a:cubicBezTo>
                  <a:pt x="635" y="749752"/>
                  <a:pt x="0" y="747304"/>
                  <a:pt x="0" y="744401"/>
                </a:cubicBezTo>
                <a:lnTo>
                  <a:pt x="0" y="17413"/>
                </a:lnTo>
                <a:cubicBezTo>
                  <a:pt x="0" y="14511"/>
                  <a:pt x="635" y="11972"/>
                  <a:pt x="1904" y="9795"/>
                </a:cubicBezTo>
                <a:cubicBezTo>
                  <a:pt x="3174" y="7618"/>
                  <a:pt x="5532" y="5805"/>
                  <a:pt x="8978" y="4353"/>
                </a:cubicBezTo>
                <a:cubicBezTo>
                  <a:pt x="12424" y="2902"/>
                  <a:pt x="17050" y="1814"/>
                  <a:pt x="22854" y="1089"/>
                </a:cubicBezTo>
                <a:cubicBezTo>
                  <a:pt x="28659" y="363"/>
                  <a:pt x="35914" y="0"/>
                  <a:pt x="446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51DEEC-D06B-4342-A51D-43FAA1D9C1D9}"/>
              </a:ext>
            </a:extLst>
          </p:cNvPr>
          <p:cNvSpPr txBox="1"/>
          <p:nvPr/>
        </p:nvSpPr>
        <p:spPr>
          <a:xfrm>
            <a:off x="3289936" y="3003621"/>
            <a:ext cx="541433" cy="704134"/>
          </a:xfrm>
          <a:custGeom>
            <a:avLst/>
            <a:gdLst/>
            <a:ahLst/>
            <a:cxnLst/>
            <a:rect l="l" t="t" r="r" b="b"/>
            <a:pathLst>
              <a:path w="541433" h="704134">
                <a:moveTo>
                  <a:pt x="34826" y="0"/>
                </a:moveTo>
                <a:lnTo>
                  <a:pt x="194263" y="0"/>
                </a:lnTo>
                <a:cubicBezTo>
                  <a:pt x="255208" y="0"/>
                  <a:pt x="306721" y="7891"/>
                  <a:pt x="348803" y="23671"/>
                </a:cubicBezTo>
                <a:cubicBezTo>
                  <a:pt x="390884" y="39451"/>
                  <a:pt x="426163" y="62124"/>
                  <a:pt x="454640" y="91690"/>
                </a:cubicBezTo>
                <a:cubicBezTo>
                  <a:pt x="483118" y="121256"/>
                  <a:pt x="504702" y="157079"/>
                  <a:pt x="519394" y="199160"/>
                </a:cubicBezTo>
                <a:cubicBezTo>
                  <a:pt x="534087" y="241242"/>
                  <a:pt x="541433" y="288764"/>
                  <a:pt x="541433" y="341728"/>
                </a:cubicBezTo>
                <a:cubicBezTo>
                  <a:pt x="541433" y="402674"/>
                  <a:pt x="533633" y="455910"/>
                  <a:pt x="518034" y="501437"/>
                </a:cubicBezTo>
                <a:cubicBezTo>
                  <a:pt x="502435" y="546965"/>
                  <a:pt x="479671" y="584693"/>
                  <a:pt x="449743" y="614621"/>
                </a:cubicBezTo>
                <a:cubicBezTo>
                  <a:pt x="419814" y="644549"/>
                  <a:pt x="383084" y="666950"/>
                  <a:pt x="339552" y="681824"/>
                </a:cubicBezTo>
                <a:cubicBezTo>
                  <a:pt x="296020" y="696697"/>
                  <a:pt x="244144" y="704134"/>
                  <a:pt x="183924" y="704134"/>
                </a:cubicBezTo>
                <a:lnTo>
                  <a:pt x="34826" y="704134"/>
                </a:lnTo>
                <a:cubicBezTo>
                  <a:pt x="26483" y="704134"/>
                  <a:pt x="18592" y="701323"/>
                  <a:pt x="11156" y="695700"/>
                </a:cubicBezTo>
                <a:cubicBezTo>
                  <a:pt x="3719" y="690077"/>
                  <a:pt x="0" y="680191"/>
                  <a:pt x="0" y="666044"/>
                </a:cubicBezTo>
                <a:lnTo>
                  <a:pt x="0" y="38091"/>
                </a:lnTo>
                <a:cubicBezTo>
                  <a:pt x="0" y="23943"/>
                  <a:pt x="3719" y="14058"/>
                  <a:pt x="11156" y="8435"/>
                </a:cubicBezTo>
                <a:cubicBezTo>
                  <a:pt x="18592" y="2812"/>
                  <a:pt x="26483" y="0"/>
                  <a:pt x="34826" y="0"/>
                </a:cubicBezTo>
                <a:close/>
                <a:moveTo>
                  <a:pt x="93595" y="77814"/>
                </a:moveTo>
                <a:lnTo>
                  <a:pt x="93595" y="625776"/>
                </a:lnTo>
                <a:lnTo>
                  <a:pt x="189910" y="625776"/>
                </a:lnTo>
                <a:cubicBezTo>
                  <a:pt x="234893" y="625776"/>
                  <a:pt x="272802" y="620153"/>
                  <a:pt x="303638" y="608907"/>
                </a:cubicBezTo>
                <a:cubicBezTo>
                  <a:pt x="334473" y="597662"/>
                  <a:pt x="360230" y="580430"/>
                  <a:pt x="380908" y="557213"/>
                </a:cubicBezTo>
                <a:cubicBezTo>
                  <a:pt x="401585" y="533996"/>
                  <a:pt x="417094" y="504884"/>
                  <a:pt x="427433" y="469876"/>
                </a:cubicBezTo>
                <a:cubicBezTo>
                  <a:pt x="437772" y="434869"/>
                  <a:pt x="442941" y="393423"/>
                  <a:pt x="442941" y="345537"/>
                </a:cubicBezTo>
                <a:cubicBezTo>
                  <a:pt x="442941" y="307447"/>
                  <a:pt x="438225" y="271986"/>
                  <a:pt x="428793" y="239156"/>
                </a:cubicBezTo>
                <a:cubicBezTo>
                  <a:pt x="419361" y="206325"/>
                  <a:pt x="404578" y="177938"/>
                  <a:pt x="384445" y="153996"/>
                </a:cubicBezTo>
                <a:cubicBezTo>
                  <a:pt x="364311" y="130053"/>
                  <a:pt x="338826" y="111370"/>
                  <a:pt x="307991" y="97948"/>
                </a:cubicBezTo>
                <a:cubicBezTo>
                  <a:pt x="277156" y="84525"/>
                  <a:pt x="237433" y="77814"/>
                  <a:pt x="188822" y="77814"/>
                </a:cubicBezTo>
                <a:lnTo>
                  <a:pt x="93595" y="778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1F3779-9C8A-4BB8-B6ED-09EB3E77D5D9}"/>
              </a:ext>
            </a:extLst>
          </p:cNvPr>
          <p:cNvSpPr txBox="1"/>
          <p:nvPr/>
        </p:nvSpPr>
        <p:spPr>
          <a:xfrm>
            <a:off x="6290873" y="3056404"/>
            <a:ext cx="319962" cy="660602"/>
          </a:xfrm>
          <a:custGeom>
            <a:avLst/>
            <a:gdLst/>
            <a:ahLst/>
            <a:cxnLst/>
            <a:rect l="l" t="t" r="r" b="b"/>
            <a:pathLst>
              <a:path w="319962" h="660602">
                <a:moveTo>
                  <a:pt x="131141" y="0"/>
                </a:moveTo>
                <a:cubicBezTo>
                  <a:pt x="140210" y="0"/>
                  <a:pt x="147647" y="363"/>
                  <a:pt x="153451" y="1088"/>
                </a:cubicBezTo>
                <a:cubicBezTo>
                  <a:pt x="159256" y="1814"/>
                  <a:pt x="163790" y="2993"/>
                  <a:pt x="167055" y="4625"/>
                </a:cubicBezTo>
                <a:cubicBezTo>
                  <a:pt x="170320" y="6258"/>
                  <a:pt x="172678" y="8162"/>
                  <a:pt x="174129" y="10339"/>
                </a:cubicBezTo>
                <a:cubicBezTo>
                  <a:pt x="175580" y="12516"/>
                  <a:pt x="176306" y="14874"/>
                  <a:pt x="176306" y="17413"/>
                </a:cubicBezTo>
                <a:lnTo>
                  <a:pt x="176306" y="133862"/>
                </a:lnTo>
                <a:lnTo>
                  <a:pt x="302005" y="133862"/>
                </a:lnTo>
                <a:cubicBezTo>
                  <a:pt x="304907" y="133862"/>
                  <a:pt x="307447" y="134497"/>
                  <a:pt x="309623" y="135766"/>
                </a:cubicBezTo>
                <a:cubicBezTo>
                  <a:pt x="311800" y="137036"/>
                  <a:pt x="313704" y="139213"/>
                  <a:pt x="315337" y="142296"/>
                </a:cubicBezTo>
                <a:cubicBezTo>
                  <a:pt x="316969" y="145380"/>
                  <a:pt x="318148" y="149279"/>
                  <a:pt x="318874" y="153995"/>
                </a:cubicBezTo>
                <a:cubicBezTo>
                  <a:pt x="319599" y="158711"/>
                  <a:pt x="319962" y="164516"/>
                  <a:pt x="319962" y="171408"/>
                </a:cubicBezTo>
                <a:cubicBezTo>
                  <a:pt x="319962" y="184468"/>
                  <a:pt x="318330" y="193900"/>
                  <a:pt x="315065" y="199704"/>
                </a:cubicBezTo>
                <a:cubicBezTo>
                  <a:pt x="311800" y="205509"/>
                  <a:pt x="307447" y="208411"/>
                  <a:pt x="302005" y="208411"/>
                </a:cubicBezTo>
                <a:lnTo>
                  <a:pt x="176306" y="208411"/>
                </a:lnTo>
                <a:lnTo>
                  <a:pt x="176306" y="481576"/>
                </a:lnTo>
                <a:cubicBezTo>
                  <a:pt x="176306" y="515313"/>
                  <a:pt x="181294" y="540797"/>
                  <a:pt x="191270" y="558029"/>
                </a:cubicBezTo>
                <a:cubicBezTo>
                  <a:pt x="201246" y="575260"/>
                  <a:pt x="219112" y="583876"/>
                  <a:pt x="244869" y="583876"/>
                </a:cubicBezTo>
                <a:cubicBezTo>
                  <a:pt x="253213" y="583876"/>
                  <a:pt x="260649" y="583060"/>
                  <a:pt x="267179" y="581428"/>
                </a:cubicBezTo>
                <a:cubicBezTo>
                  <a:pt x="273709" y="579795"/>
                  <a:pt x="279513" y="578072"/>
                  <a:pt x="284592" y="576258"/>
                </a:cubicBezTo>
                <a:cubicBezTo>
                  <a:pt x="289671" y="574444"/>
                  <a:pt x="294024" y="572721"/>
                  <a:pt x="297652" y="571089"/>
                </a:cubicBezTo>
                <a:cubicBezTo>
                  <a:pt x="301280" y="569456"/>
                  <a:pt x="304544" y="568640"/>
                  <a:pt x="307447" y="568640"/>
                </a:cubicBezTo>
                <a:cubicBezTo>
                  <a:pt x="309260" y="568640"/>
                  <a:pt x="310984" y="569093"/>
                  <a:pt x="312616" y="570000"/>
                </a:cubicBezTo>
                <a:cubicBezTo>
                  <a:pt x="314248" y="570907"/>
                  <a:pt x="315518" y="572630"/>
                  <a:pt x="316425" y="575170"/>
                </a:cubicBezTo>
                <a:cubicBezTo>
                  <a:pt x="317332" y="577709"/>
                  <a:pt x="318148" y="581155"/>
                  <a:pt x="318874" y="585509"/>
                </a:cubicBezTo>
                <a:cubicBezTo>
                  <a:pt x="319599" y="589862"/>
                  <a:pt x="319962" y="595303"/>
                  <a:pt x="319962" y="601833"/>
                </a:cubicBezTo>
                <a:cubicBezTo>
                  <a:pt x="319962" y="612354"/>
                  <a:pt x="319237" y="620697"/>
                  <a:pt x="317785" y="626864"/>
                </a:cubicBezTo>
                <a:cubicBezTo>
                  <a:pt x="316334" y="633031"/>
                  <a:pt x="314158" y="637566"/>
                  <a:pt x="311256" y="640468"/>
                </a:cubicBezTo>
                <a:cubicBezTo>
                  <a:pt x="308353" y="643370"/>
                  <a:pt x="304000" y="646091"/>
                  <a:pt x="298196" y="648630"/>
                </a:cubicBezTo>
                <a:cubicBezTo>
                  <a:pt x="292392" y="651170"/>
                  <a:pt x="285771" y="653256"/>
                  <a:pt x="278334" y="654888"/>
                </a:cubicBezTo>
                <a:cubicBezTo>
                  <a:pt x="270898" y="656521"/>
                  <a:pt x="263007" y="657881"/>
                  <a:pt x="254664" y="658969"/>
                </a:cubicBezTo>
                <a:cubicBezTo>
                  <a:pt x="246320" y="660058"/>
                  <a:pt x="237976" y="660602"/>
                  <a:pt x="229633" y="660602"/>
                </a:cubicBezTo>
                <a:cubicBezTo>
                  <a:pt x="204239" y="660602"/>
                  <a:pt x="182473" y="657246"/>
                  <a:pt x="164334" y="650535"/>
                </a:cubicBezTo>
                <a:cubicBezTo>
                  <a:pt x="146196" y="643824"/>
                  <a:pt x="131322" y="633666"/>
                  <a:pt x="119714" y="620062"/>
                </a:cubicBezTo>
                <a:cubicBezTo>
                  <a:pt x="108105" y="606459"/>
                  <a:pt x="99671" y="589227"/>
                  <a:pt x="94411" y="568368"/>
                </a:cubicBezTo>
                <a:cubicBezTo>
                  <a:pt x="89151" y="547509"/>
                  <a:pt x="86521" y="522931"/>
                  <a:pt x="86521" y="494635"/>
                </a:cubicBezTo>
                <a:lnTo>
                  <a:pt x="86521" y="208411"/>
                </a:lnTo>
                <a:lnTo>
                  <a:pt x="17957" y="208411"/>
                </a:lnTo>
                <a:cubicBezTo>
                  <a:pt x="12516" y="208411"/>
                  <a:pt x="8163" y="205509"/>
                  <a:pt x="4898" y="199704"/>
                </a:cubicBezTo>
                <a:cubicBezTo>
                  <a:pt x="1633" y="193900"/>
                  <a:pt x="0" y="184468"/>
                  <a:pt x="0" y="171408"/>
                </a:cubicBezTo>
                <a:cubicBezTo>
                  <a:pt x="0" y="164516"/>
                  <a:pt x="454" y="158711"/>
                  <a:pt x="1361" y="153995"/>
                </a:cubicBezTo>
                <a:cubicBezTo>
                  <a:pt x="2268" y="149279"/>
                  <a:pt x="3447" y="145380"/>
                  <a:pt x="4898" y="142296"/>
                </a:cubicBezTo>
                <a:cubicBezTo>
                  <a:pt x="6349" y="139213"/>
                  <a:pt x="8253" y="137036"/>
                  <a:pt x="10611" y="135766"/>
                </a:cubicBezTo>
                <a:cubicBezTo>
                  <a:pt x="12969" y="134497"/>
                  <a:pt x="15599" y="133862"/>
                  <a:pt x="18501" y="133862"/>
                </a:cubicBezTo>
                <a:lnTo>
                  <a:pt x="86521" y="133862"/>
                </a:lnTo>
                <a:lnTo>
                  <a:pt x="86521" y="17413"/>
                </a:lnTo>
                <a:cubicBezTo>
                  <a:pt x="86521" y="14874"/>
                  <a:pt x="87155" y="12516"/>
                  <a:pt x="88425" y="10339"/>
                </a:cubicBezTo>
                <a:cubicBezTo>
                  <a:pt x="89695" y="8162"/>
                  <a:pt x="92053" y="6258"/>
                  <a:pt x="95499" y="4625"/>
                </a:cubicBezTo>
                <a:cubicBezTo>
                  <a:pt x="98945" y="2993"/>
                  <a:pt x="103571" y="1814"/>
                  <a:pt x="109375" y="1088"/>
                </a:cubicBezTo>
                <a:cubicBezTo>
                  <a:pt x="115179" y="363"/>
                  <a:pt x="122435" y="0"/>
                  <a:pt x="13114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8D59C75-7A57-4517-A99A-AA00F87F768D}"/>
              </a:ext>
            </a:extLst>
          </p:cNvPr>
          <p:cNvSpPr txBox="1"/>
          <p:nvPr/>
        </p:nvSpPr>
        <p:spPr>
          <a:xfrm>
            <a:off x="3932748" y="3179928"/>
            <a:ext cx="450558" cy="538167"/>
          </a:xfrm>
          <a:custGeom>
            <a:avLst/>
            <a:gdLst/>
            <a:ahLst/>
            <a:cxnLst/>
            <a:rect l="l" t="t" r="r" b="b"/>
            <a:pathLst>
              <a:path w="450558" h="538167">
                <a:moveTo>
                  <a:pt x="235073" y="0"/>
                </a:moveTo>
                <a:cubicBezTo>
                  <a:pt x="273527" y="0"/>
                  <a:pt x="306267" y="6167"/>
                  <a:pt x="333293" y="18501"/>
                </a:cubicBezTo>
                <a:cubicBezTo>
                  <a:pt x="360319" y="30835"/>
                  <a:pt x="382539" y="47432"/>
                  <a:pt x="399952" y="68291"/>
                </a:cubicBezTo>
                <a:cubicBezTo>
                  <a:pt x="417365" y="89150"/>
                  <a:pt x="430152" y="113637"/>
                  <a:pt x="438315" y="141752"/>
                </a:cubicBezTo>
                <a:cubicBezTo>
                  <a:pt x="446477" y="169866"/>
                  <a:pt x="450558" y="199885"/>
                  <a:pt x="450558" y="231809"/>
                </a:cubicBezTo>
                <a:lnTo>
                  <a:pt x="450558" y="248134"/>
                </a:lnTo>
                <a:cubicBezTo>
                  <a:pt x="450558" y="262282"/>
                  <a:pt x="447005" y="272348"/>
                  <a:pt x="439900" y="278334"/>
                </a:cubicBezTo>
                <a:cubicBezTo>
                  <a:pt x="432795" y="284320"/>
                  <a:pt x="424685" y="287313"/>
                  <a:pt x="415571" y="287313"/>
                </a:cubicBezTo>
                <a:lnTo>
                  <a:pt x="93050" y="287313"/>
                </a:lnTo>
                <a:cubicBezTo>
                  <a:pt x="93050" y="314520"/>
                  <a:pt x="95783" y="339007"/>
                  <a:pt x="101250" y="360773"/>
                </a:cubicBezTo>
                <a:cubicBezTo>
                  <a:pt x="106717" y="382539"/>
                  <a:pt x="115830" y="401222"/>
                  <a:pt x="128590" y="416821"/>
                </a:cubicBezTo>
                <a:cubicBezTo>
                  <a:pt x="141349" y="432420"/>
                  <a:pt x="157936" y="444391"/>
                  <a:pt x="178350" y="452735"/>
                </a:cubicBezTo>
                <a:cubicBezTo>
                  <a:pt x="198764" y="461079"/>
                  <a:pt x="223734" y="465251"/>
                  <a:pt x="253260" y="465251"/>
                </a:cubicBezTo>
                <a:cubicBezTo>
                  <a:pt x="276591" y="465251"/>
                  <a:pt x="297369" y="463346"/>
                  <a:pt x="315595" y="459537"/>
                </a:cubicBezTo>
                <a:cubicBezTo>
                  <a:pt x="333822" y="455728"/>
                  <a:pt x="349588" y="451465"/>
                  <a:pt x="362894" y="446749"/>
                </a:cubicBezTo>
                <a:cubicBezTo>
                  <a:pt x="376200" y="442033"/>
                  <a:pt x="387137" y="437771"/>
                  <a:pt x="395705" y="433962"/>
                </a:cubicBezTo>
                <a:cubicBezTo>
                  <a:pt x="404272" y="430153"/>
                  <a:pt x="410744" y="428248"/>
                  <a:pt x="415120" y="428248"/>
                </a:cubicBezTo>
                <a:cubicBezTo>
                  <a:pt x="417671" y="428248"/>
                  <a:pt x="419948" y="428883"/>
                  <a:pt x="421952" y="430153"/>
                </a:cubicBezTo>
                <a:cubicBezTo>
                  <a:pt x="423956" y="431422"/>
                  <a:pt x="425504" y="433327"/>
                  <a:pt x="426598" y="435866"/>
                </a:cubicBezTo>
                <a:cubicBezTo>
                  <a:pt x="427692" y="438406"/>
                  <a:pt x="428513" y="441943"/>
                  <a:pt x="429060" y="446477"/>
                </a:cubicBezTo>
                <a:cubicBezTo>
                  <a:pt x="429607" y="451012"/>
                  <a:pt x="429880" y="456544"/>
                  <a:pt x="429880" y="463074"/>
                </a:cubicBezTo>
                <a:cubicBezTo>
                  <a:pt x="429880" y="467790"/>
                  <a:pt x="429699" y="471871"/>
                  <a:pt x="429336" y="475317"/>
                </a:cubicBezTo>
                <a:cubicBezTo>
                  <a:pt x="428973" y="478764"/>
                  <a:pt x="428520" y="481847"/>
                  <a:pt x="427976" y="484568"/>
                </a:cubicBezTo>
                <a:cubicBezTo>
                  <a:pt x="427432" y="487289"/>
                  <a:pt x="426525" y="489738"/>
                  <a:pt x="425255" y="491914"/>
                </a:cubicBezTo>
                <a:cubicBezTo>
                  <a:pt x="423985" y="494091"/>
                  <a:pt x="422353" y="496177"/>
                  <a:pt x="420358" y="498172"/>
                </a:cubicBezTo>
                <a:cubicBezTo>
                  <a:pt x="418362" y="500167"/>
                  <a:pt x="412467" y="503432"/>
                  <a:pt x="402673" y="507967"/>
                </a:cubicBezTo>
                <a:cubicBezTo>
                  <a:pt x="392878" y="512501"/>
                  <a:pt x="380181" y="516945"/>
                  <a:pt x="364582" y="521298"/>
                </a:cubicBezTo>
                <a:cubicBezTo>
                  <a:pt x="348983" y="525652"/>
                  <a:pt x="330935" y="529551"/>
                  <a:pt x="310439" y="532998"/>
                </a:cubicBezTo>
                <a:cubicBezTo>
                  <a:pt x="289942" y="536444"/>
                  <a:pt x="268085" y="538167"/>
                  <a:pt x="244868" y="538167"/>
                </a:cubicBezTo>
                <a:cubicBezTo>
                  <a:pt x="204601" y="538167"/>
                  <a:pt x="169322" y="532544"/>
                  <a:pt x="139030" y="521298"/>
                </a:cubicBezTo>
                <a:cubicBezTo>
                  <a:pt x="108739" y="510053"/>
                  <a:pt x="83255" y="493365"/>
                  <a:pt x="62577" y="471236"/>
                </a:cubicBezTo>
                <a:cubicBezTo>
                  <a:pt x="41899" y="449107"/>
                  <a:pt x="26300" y="421356"/>
                  <a:pt x="15780" y="387981"/>
                </a:cubicBezTo>
                <a:cubicBezTo>
                  <a:pt x="5260" y="354606"/>
                  <a:pt x="0" y="315790"/>
                  <a:pt x="0" y="271532"/>
                </a:cubicBezTo>
                <a:cubicBezTo>
                  <a:pt x="0" y="229451"/>
                  <a:pt x="5441" y="191632"/>
                  <a:pt x="16324" y="158076"/>
                </a:cubicBezTo>
                <a:cubicBezTo>
                  <a:pt x="27207" y="124520"/>
                  <a:pt x="42897" y="96043"/>
                  <a:pt x="63393" y="72644"/>
                </a:cubicBezTo>
                <a:cubicBezTo>
                  <a:pt x="83890" y="49246"/>
                  <a:pt x="108649" y="31289"/>
                  <a:pt x="137670" y="18773"/>
                </a:cubicBezTo>
                <a:cubicBezTo>
                  <a:pt x="166692" y="6258"/>
                  <a:pt x="199159" y="0"/>
                  <a:pt x="235073" y="0"/>
                </a:cubicBezTo>
                <a:close/>
                <a:moveTo>
                  <a:pt x="230474" y="70196"/>
                </a:moveTo>
                <a:cubicBezTo>
                  <a:pt x="208209" y="70196"/>
                  <a:pt x="188682" y="74367"/>
                  <a:pt x="171892" y="82711"/>
                </a:cubicBezTo>
                <a:cubicBezTo>
                  <a:pt x="155103" y="91055"/>
                  <a:pt x="141050" y="102119"/>
                  <a:pt x="129733" y="115904"/>
                </a:cubicBezTo>
                <a:cubicBezTo>
                  <a:pt x="118416" y="129690"/>
                  <a:pt x="109656" y="145742"/>
                  <a:pt x="103452" y="164062"/>
                </a:cubicBezTo>
                <a:cubicBezTo>
                  <a:pt x="97248" y="182382"/>
                  <a:pt x="93781" y="201518"/>
                  <a:pt x="93050" y="221470"/>
                </a:cubicBezTo>
                <a:lnTo>
                  <a:pt x="360229" y="221470"/>
                </a:lnTo>
                <a:cubicBezTo>
                  <a:pt x="361317" y="174310"/>
                  <a:pt x="350822" y="137308"/>
                  <a:pt x="328744" y="110463"/>
                </a:cubicBezTo>
                <a:cubicBezTo>
                  <a:pt x="306666" y="83618"/>
                  <a:pt x="273910" y="70196"/>
                  <a:pt x="230474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252507-8798-497A-B46E-70D877CD7086}"/>
              </a:ext>
            </a:extLst>
          </p:cNvPr>
          <p:cNvSpPr txBox="1"/>
          <p:nvPr/>
        </p:nvSpPr>
        <p:spPr>
          <a:xfrm>
            <a:off x="4970973" y="3179928"/>
            <a:ext cx="450558" cy="538167"/>
          </a:xfrm>
          <a:custGeom>
            <a:avLst/>
            <a:gdLst/>
            <a:ahLst/>
            <a:cxnLst/>
            <a:rect l="l" t="t" r="r" b="b"/>
            <a:pathLst>
              <a:path w="450558" h="538167">
                <a:moveTo>
                  <a:pt x="235074" y="0"/>
                </a:moveTo>
                <a:cubicBezTo>
                  <a:pt x="273527" y="0"/>
                  <a:pt x="306267" y="6167"/>
                  <a:pt x="333293" y="18501"/>
                </a:cubicBezTo>
                <a:cubicBezTo>
                  <a:pt x="360319" y="30835"/>
                  <a:pt x="382539" y="47432"/>
                  <a:pt x="399952" y="68291"/>
                </a:cubicBezTo>
                <a:cubicBezTo>
                  <a:pt x="417365" y="89150"/>
                  <a:pt x="430152" y="113637"/>
                  <a:pt x="438315" y="141752"/>
                </a:cubicBezTo>
                <a:cubicBezTo>
                  <a:pt x="446477" y="169866"/>
                  <a:pt x="450558" y="199885"/>
                  <a:pt x="450558" y="231809"/>
                </a:cubicBezTo>
                <a:lnTo>
                  <a:pt x="450558" y="248134"/>
                </a:lnTo>
                <a:cubicBezTo>
                  <a:pt x="450558" y="262282"/>
                  <a:pt x="447006" y="272348"/>
                  <a:pt x="439900" y="278334"/>
                </a:cubicBezTo>
                <a:cubicBezTo>
                  <a:pt x="432795" y="284320"/>
                  <a:pt x="424685" y="287313"/>
                  <a:pt x="415571" y="287313"/>
                </a:cubicBezTo>
                <a:lnTo>
                  <a:pt x="93050" y="287313"/>
                </a:lnTo>
                <a:cubicBezTo>
                  <a:pt x="93050" y="314520"/>
                  <a:pt x="95783" y="339007"/>
                  <a:pt x="101250" y="360773"/>
                </a:cubicBezTo>
                <a:cubicBezTo>
                  <a:pt x="106717" y="382539"/>
                  <a:pt x="115830" y="401222"/>
                  <a:pt x="128590" y="416821"/>
                </a:cubicBezTo>
                <a:cubicBezTo>
                  <a:pt x="141349" y="432420"/>
                  <a:pt x="157935" y="444391"/>
                  <a:pt x="178350" y="452735"/>
                </a:cubicBezTo>
                <a:cubicBezTo>
                  <a:pt x="198764" y="461079"/>
                  <a:pt x="223734" y="465251"/>
                  <a:pt x="253260" y="465251"/>
                </a:cubicBezTo>
                <a:cubicBezTo>
                  <a:pt x="276591" y="465251"/>
                  <a:pt x="297369" y="463346"/>
                  <a:pt x="315595" y="459537"/>
                </a:cubicBezTo>
                <a:cubicBezTo>
                  <a:pt x="333822" y="455728"/>
                  <a:pt x="349588" y="451465"/>
                  <a:pt x="362894" y="446749"/>
                </a:cubicBezTo>
                <a:cubicBezTo>
                  <a:pt x="376200" y="442033"/>
                  <a:pt x="387137" y="437771"/>
                  <a:pt x="395705" y="433962"/>
                </a:cubicBezTo>
                <a:cubicBezTo>
                  <a:pt x="404272" y="430153"/>
                  <a:pt x="410744" y="428248"/>
                  <a:pt x="415120" y="428248"/>
                </a:cubicBezTo>
                <a:cubicBezTo>
                  <a:pt x="417671" y="428248"/>
                  <a:pt x="419948" y="428883"/>
                  <a:pt x="421952" y="430153"/>
                </a:cubicBezTo>
                <a:cubicBezTo>
                  <a:pt x="423955" y="431422"/>
                  <a:pt x="425504" y="433327"/>
                  <a:pt x="426598" y="435866"/>
                </a:cubicBezTo>
                <a:cubicBezTo>
                  <a:pt x="427692" y="438406"/>
                  <a:pt x="428513" y="441943"/>
                  <a:pt x="429060" y="446477"/>
                </a:cubicBezTo>
                <a:cubicBezTo>
                  <a:pt x="429607" y="451012"/>
                  <a:pt x="429880" y="456544"/>
                  <a:pt x="429880" y="463074"/>
                </a:cubicBezTo>
                <a:cubicBezTo>
                  <a:pt x="429880" y="467790"/>
                  <a:pt x="429699" y="471871"/>
                  <a:pt x="429336" y="475317"/>
                </a:cubicBezTo>
                <a:cubicBezTo>
                  <a:pt x="428973" y="478764"/>
                  <a:pt x="428520" y="481847"/>
                  <a:pt x="427976" y="484568"/>
                </a:cubicBezTo>
                <a:cubicBezTo>
                  <a:pt x="427431" y="487289"/>
                  <a:pt x="426525" y="489738"/>
                  <a:pt x="425255" y="491914"/>
                </a:cubicBezTo>
                <a:cubicBezTo>
                  <a:pt x="423985" y="494091"/>
                  <a:pt x="422353" y="496177"/>
                  <a:pt x="420358" y="498172"/>
                </a:cubicBezTo>
                <a:cubicBezTo>
                  <a:pt x="418362" y="500167"/>
                  <a:pt x="412467" y="503432"/>
                  <a:pt x="402673" y="507967"/>
                </a:cubicBezTo>
                <a:cubicBezTo>
                  <a:pt x="392878" y="512501"/>
                  <a:pt x="380181" y="516945"/>
                  <a:pt x="364582" y="521298"/>
                </a:cubicBezTo>
                <a:cubicBezTo>
                  <a:pt x="348983" y="525652"/>
                  <a:pt x="330935" y="529551"/>
                  <a:pt x="310439" y="532998"/>
                </a:cubicBezTo>
                <a:cubicBezTo>
                  <a:pt x="289942" y="536444"/>
                  <a:pt x="268085" y="538167"/>
                  <a:pt x="244868" y="538167"/>
                </a:cubicBezTo>
                <a:cubicBezTo>
                  <a:pt x="204601" y="538167"/>
                  <a:pt x="169322" y="532544"/>
                  <a:pt x="139031" y="521298"/>
                </a:cubicBezTo>
                <a:cubicBezTo>
                  <a:pt x="108739" y="510053"/>
                  <a:pt x="83255" y="493365"/>
                  <a:pt x="62577" y="471236"/>
                </a:cubicBezTo>
                <a:cubicBezTo>
                  <a:pt x="41899" y="449107"/>
                  <a:pt x="26300" y="421356"/>
                  <a:pt x="15780" y="387981"/>
                </a:cubicBezTo>
                <a:cubicBezTo>
                  <a:pt x="5260" y="354606"/>
                  <a:pt x="0" y="315790"/>
                  <a:pt x="0" y="271532"/>
                </a:cubicBezTo>
                <a:cubicBezTo>
                  <a:pt x="0" y="229451"/>
                  <a:pt x="5441" y="191632"/>
                  <a:pt x="16324" y="158076"/>
                </a:cubicBezTo>
                <a:cubicBezTo>
                  <a:pt x="27207" y="124520"/>
                  <a:pt x="42897" y="96043"/>
                  <a:pt x="63393" y="72644"/>
                </a:cubicBezTo>
                <a:cubicBezTo>
                  <a:pt x="83890" y="49246"/>
                  <a:pt x="108649" y="31289"/>
                  <a:pt x="137670" y="18773"/>
                </a:cubicBezTo>
                <a:cubicBezTo>
                  <a:pt x="166692" y="6258"/>
                  <a:pt x="199159" y="0"/>
                  <a:pt x="235074" y="0"/>
                </a:cubicBezTo>
                <a:close/>
                <a:moveTo>
                  <a:pt x="230474" y="70196"/>
                </a:moveTo>
                <a:cubicBezTo>
                  <a:pt x="208209" y="70196"/>
                  <a:pt x="188682" y="74367"/>
                  <a:pt x="171892" y="82711"/>
                </a:cubicBezTo>
                <a:cubicBezTo>
                  <a:pt x="155103" y="91055"/>
                  <a:pt x="141050" y="102119"/>
                  <a:pt x="129733" y="115904"/>
                </a:cubicBezTo>
                <a:cubicBezTo>
                  <a:pt x="118416" y="129690"/>
                  <a:pt x="109656" y="145742"/>
                  <a:pt x="103452" y="164062"/>
                </a:cubicBezTo>
                <a:cubicBezTo>
                  <a:pt x="97249" y="182382"/>
                  <a:pt x="93781" y="201518"/>
                  <a:pt x="93050" y="221470"/>
                </a:cubicBezTo>
                <a:lnTo>
                  <a:pt x="360229" y="221470"/>
                </a:lnTo>
                <a:cubicBezTo>
                  <a:pt x="361317" y="174310"/>
                  <a:pt x="350822" y="137308"/>
                  <a:pt x="328744" y="110463"/>
                </a:cubicBezTo>
                <a:cubicBezTo>
                  <a:pt x="306666" y="83618"/>
                  <a:pt x="273910" y="70196"/>
                  <a:pt x="230474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4A41CD-132C-40EB-AFBE-E2C7EFCB44FF}"/>
              </a:ext>
            </a:extLst>
          </p:cNvPr>
          <p:cNvSpPr txBox="1"/>
          <p:nvPr/>
        </p:nvSpPr>
        <p:spPr>
          <a:xfrm>
            <a:off x="5780598" y="3179928"/>
            <a:ext cx="450559" cy="538167"/>
          </a:xfrm>
          <a:custGeom>
            <a:avLst/>
            <a:gdLst/>
            <a:ahLst/>
            <a:cxnLst/>
            <a:rect l="l" t="t" r="r" b="b"/>
            <a:pathLst>
              <a:path w="450559" h="538167">
                <a:moveTo>
                  <a:pt x="235074" y="0"/>
                </a:moveTo>
                <a:cubicBezTo>
                  <a:pt x="273528" y="0"/>
                  <a:pt x="306268" y="6167"/>
                  <a:pt x="333294" y="18501"/>
                </a:cubicBezTo>
                <a:cubicBezTo>
                  <a:pt x="360320" y="30835"/>
                  <a:pt x="382540" y="47432"/>
                  <a:pt x="399953" y="68291"/>
                </a:cubicBezTo>
                <a:cubicBezTo>
                  <a:pt x="417366" y="89150"/>
                  <a:pt x="430153" y="113637"/>
                  <a:pt x="438316" y="141752"/>
                </a:cubicBezTo>
                <a:cubicBezTo>
                  <a:pt x="446478" y="169866"/>
                  <a:pt x="450559" y="199885"/>
                  <a:pt x="450559" y="231809"/>
                </a:cubicBezTo>
                <a:lnTo>
                  <a:pt x="450559" y="248134"/>
                </a:lnTo>
                <a:cubicBezTo>
                  <a:pt x="450559" y="262282"/>
                  <a:pt x="447006" y="272348"/>
                  <a:pt x="439901" y="278334"/>
                </a:cubicBezTo>
                <a:cubicBezTo>
                  <a:pt x="432796" y="284320"/>
                  <a:pt x="424686" y="287313"/>
                  <a:pt x="415572" y="287313"/>
                </a:cubicBezTo>
                <a:lnTo>
                  <a:pt x="93051" y="287313"/>
                </a:lnTo>
                <a:cubicBezTo>
                  <a:pt x="93051" y="314520"/>
                  <a:pt x="95784" y="339007"/>
                  <a:pt x="101251" y="360773"/>
                </a:cubicBezTo>
                <a:cubicBezTo>
                  <a:pt x="106718" y="382539"/>
                  <a:pt x="115831" y="401222"/>
                  <a:pt x="128591" y="416821"/>
                </a:cubicBezTo>
                <a:cubicBezTo>
                  <a:pt x="141350" y="432420"/>
                  <a:pt x="157936" y="444391"/>
                  <a:pt x="178351" y="452735"/>
                </a:cubicBezTo>
                <a:cubicBezTo>
                  <a:pt x="198765" y="461079"/>
                  <a:pt x="223735" y="465251"/>
                  <a:pt x="253261" y="465251"/>
                </a:cubicBezTo>
                <a:cubicBezTo>
                  <a:pt x="276592" y="465251"/>
                  <a:pt x="297370" y="463346"/>
                  <a:pt x="315596" y="459537"/>
                </a:cubicBezTo>
                <a:cubicBezTo>
                  <a:pt x="333822" y="455728"/>
                  <a:pt x="349589" y="451465"/>
                  <a:pt x="362895" y="446749"/>
                </a:cubicBezTo>
                <a:cubicBezTo>
                  <a:pt x="376201" y="442033"/>
                  <a:pt x="387138" y="437771"/>
                  <a:pt x="395706" y="433962"/>
                </a:cubicBezTo>
                <a:cubicBezTo>
                  <a:pt x="404273" y="430153"/>
                  <a:pt x="410745" y="428248"/>
                  <a:pt x="415121" y="428248"/>
                </a:cubicBezTo>
                <a:cubicBezTo>
                  <a:pt x="417672" y="428248"/>
                  <a:pt x="419949" y="428883"/>
                  <a:pt x="421953" y="430153"/>
                </a:cubicBezTo>
                <a:cubicBezTo>
                  <a:pt x="423956" y="431422"/>
                  <a:pt x="425505" y="433327"/>
                  <a:pt x="426599" y="435866"/>
                </a:cubicBezTo>
                <a:cubicBezTo>
                  <a:pt x="427693" y="438406"/>
                  <a:pt x="428513" y="441943"/>
                  <a:pt x="429061" y="446477"/>
                </a:cubicBezTo>
                <a:cubicBezTo>
                  <a:pt x="429608" y="451012"/>
                  <a:pt x="429881" y="456544"/>
                  <a:pt x="429881" y="463074"/>
                </a:cubicBezTo>
                <a:cubicBezTo>
                  <a:pt x="429881" y="467790"/>
                  <a:pt x="429700" y="471871"/>
                  <a:pt x="429337" y="475317"/>
                </a:cubicBezTo>
                <a:cubicBezTo>
                  <a:pt x="428974" y="478764"/>
                  <a:pt x="428521" y="481847"/>
                  <a:pt x="427977" y="484568"/>
                </a:cubicBezTo>
                <a:cubicBezTo>
                  <a:pt x="427432" y="487289"/>
                  <a:pt x="426526" y="489738"/>
                  <a:pt x="425256" y="491914"/>
                </a:cubicBezTo>
                <a:cubicBezTo>
                  <a:pt x="423986" y="494091"/>
                  <a:pt x="422354" y="496177"/>
                  <a:pt x="420358" y="498172"/>
                </a:cubicBezTo>
                <a:cubicBezTo>
                  <a:pt x="418363" y="500167"/>
                  <a:pt x="412468" y="503432"/>
                  <a:pt x="402673" y="507967"/>
                </a:cubicBezTo>
                <a:cubicBezTo>
                  <a:pt x="392879" y="512501"/>
                  <a:pt x="380182" y="516945"/>
                  <a:pt x="364583" y="521298"/>
                </a:cubicBezTo>
                <a:cubicBezTo>
                  <a:pt x="348984" y="525652"/>
                  <a:pt x="330936" y="529551"/>
                  <a:pt x="310440" y="532998"/>
                </a:cubicBezTo>
                <a:cubicBezTo>
                  <a:pt x="289943" y="536444"/>
                  <a:pt x="268086" y="538167"/>
                  <a:pt x="244869" y="538167"/>
                </a:cubicBezTo>
                <a:cubicBezTo>
                  <a:pt x="204602" y="538167"/>
                  <a:pt x="169323" y="532544"/>
                  <a:pt x="139031" y="521298"/>
                </a:cubicBezTo>
                <a:cubicBezTo>
                  <a:pt x="108740" y="510053"/>
                  <a:pt x="83256" y="493365"/>
                  <a:pt x="62578" y="471236"/>
                </a:cubicBezTo>
                <a:cubicBezTo>
                  <a:pt x="41900" y="449107"/>
                  <a:pt x="26301" y="421356"/>
                  <a:pt x="15781" y="387981"/>
                </a:cubicBezTo>
                <a:cubicBezTo>
                  <a:pt x="5261" y="354606"/>
                  <a:pt x="0" y="315790"/>
                  <a:pt x="0" y="271532"/>
                </a:cubicBezTo>
                <a:cubicBezTo>
                  <a:pt x="0" y="229451"/>
                  <a:pt x="5442" y="191632"/>
                  <a:pt x="16325" y="158076"/>
                </a:cubicBezTo>
                <a:cubicBezTo>
                  <a:pt x="27208" y="124520"/>
                  <a:pt x="42898" y="96043"/>
                  <a:pt x="63394" y="72644"/>
                </a:cubicBezTo>
                <a:cubicBezTo>
                  <a:pt x="83891" y="49246"/>
                  <a:pt x="108650" y="31289"/>
                  <a:pt x="137671" y="18773"/>
                </a:cubicBezTo>
                <a:cubicBezTo>
                  <a:pt x="166693" y="6258"/>
                  <a:pt x="199160" y="0"/>
                  <a:pt x="235074" y="0"/>
                </a:cubicBezTo>
                <a:close/>
                <a:moveTo>
                  <a:pt x="230475" y="70196"/>
                </a:moveTo>
                <a:cubicBezTo>
                  <a:pt x="208210" y="70196"/>
                  <a:pt x="188682" y="74367"/>
                  <a:pt x="171893" y="82711"/>
                </a:cubicBezTo>
                <a:cubicBezTo>
                  <a:pt x="155104" y="91055"/>
                  <a:pt x="141051" y="102119"/>
                  <a:pt x="129734" y="115904"/>
                </a:cubicBezTo>
                <a:cubicBezTo>
                  <a:pt x="118417" y="129690"/>
                  <a:pt x="109657" y="145742"/>
                  <a:pt x="103453" y="164062"/>
                </a:cubicBezTo>
                <a:cubicBezTo>
                  <a:pt x="97249" y="182382"/>
                  <a:pt x="93782" y="201518"/>
                  <a:pt x="93051" y="221470"/>
                </a:cubicBezTo>
                <a:lnTo>
                  <a:pt x="360230" y="221470"/>
                </a:lnTo>
                <a:cubicBezTo>
                  <a:pt x="361318" y="174310"/>
                  <a:pt x="350823" y="137308"/>
                  <a:pt x="328745" y="110463"/>
                </a:cubicBezTo>
                <a:cubicBezTo>
                  <a:pt x="306667" y="83618"/>
                  <a:pt x="273910" y="70196"/>
                  <a:pt x="230475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89502F-96E3-4F33-92DA-02CAB95F0CC1}"/>
              </a:ext>
            </a:extLst>
          </p:cNvPr>
          <p:cNvSpPr txBox="1"/>
          <p:nvPr/>
        </p:nvSpPr>
        <p:spPr>
          <a:xfrm>
            <a:off x="6685473" y="3179928"/>
            <a:ext cx="450559" cy="538167"/>
          </a:xfrm>
          <a:custGeom>
            <a:avLst/>
            <a:gdLst/>
            <a:ahLst/>
            <a:cxnLst/>
            <a:rect l="l" t="t" r="r" b="b"/>
            <a:pathLst>
              <a:path w="450559" h="538167">
                <a:moveTo>
                  <a:pt x="235074" y="0"/>
                </a:moveTo>
                <a:cubicBezTo>
                  <a:pt x="273528" y="0"/>
                  <a:pt x="306268" y="6167"/>
                  <a:pt x="333294" y="18501"/>
                </a:cubicBezTo>
                <a:cubicBezTo>
                  <a:pt x="360320" y="30835"/>
                  <a:pt x="382540" y="47432"/>
                  <a:pt x="399953" y="68291"/>
                </a:cubicBezTo>
                <a:cubicBezTo>
                  <a:pt x="417366" y="89150"/>
                  <a:pt x="430153" y="113637"/>
                  <a:pt x="438316" y="141752"/>
                </a:cubicBezTo>
                <a:cubicBezTo>
                  <a:pt x="446478" y="169866"/>
                  <a:pt x="450559" y="199885"/>
                  <a:pt x="450559" y="231809"/>
                </a:cubicBezTo>
                <a:lnTo>
                  <a:pt x="450559" y="248134"/>
                </a:lnTo>
                <a:cubicBezTo>
                  <a:pt x="450559" y="262282"/>
                  <a:pt x="447007" y="272348"/>
                  <a:pt x="439901" y="278334"/>
                </a:cubicBezTo>
                <a:cubicBezTo>
                  <a:pt x="432796" y="284320"/>
                  <a:pt x="424686" y="287313"/>
                  <a:pt x="415572" y="287313"/>
                </a:cubicBezTo>
                <a:lnTo>
                  <a:pt x="93051" y="287313"/>
                </a:lnTo>
                <a:cubicBezTo>
                  <a:pt x="93051" y="314520"/>
                  <a:pt x="95784" y="339007"/>
                  <a:pt x="101251" y="360773"/>
                </a:cubicBezTo>
                <a:cubicBezTo>
                  <a:pt x="106718" y="382539"/>
                  <a:pt x="115831" y="401222"/>
                  <a:pt x="128591" y="416821"/>
                </a:cubicBezTo>
                <a:cubicBezTo>
                  <a:pt x="141350" y="432420"/>
                  <a:pt x="157937" y="444391"/>
                  <a:pt x="178351" y="452735"/>
                </a:cubicBezTo>
                <a:cubicBezTo>
                  <a:pt x="198765" y="461079"/>
                  <a:pt x="223735" y="465251"/>
                  <a:pt x="253261" y="465251"/>
                </a:cubicBezTo>
                <a:cubicBezTo>
                  <a:pt x="276592" y="465251"/>
                  <a:pt x="297370" y="463346"/>
                  <a:pt x="315597" y="459537"/>
                </a:cubicBezTo>
                <a:cubicBezTo>
                  <a:pt x="333823" y="455728"/>
                  <a:pt x="349589" y="451465"/>
                  <a:pt x="362895" y="446749"/>
                </a:cubicBezTo>
                <a:cubicBezTo>
                  <a:pt x="376202" y="442033"/>
                  <a:pt x="387138" y="437771"/>
                  <a:pt x="395706" y="433962"/>
                </a:cubicBezTo>
                <a:cubicBezTo>
                  <a:pt x="404273" y="430153"/>
                  <a:pt x="410745" y="428248"/>
                  <a:pt x="415121" y="428248"/>
                </a:cubicBezTo>
                <a:cubicBezTo>
                  <a:pt x="417672" y="428248"/>
                  <a:pt x="419949" y="428883"/>
                  <a:pt x="421953" y="430153"/>
                </a:cubicBezTo>
                <a:cubicBezTo>
                  <a:pt x="423956" y="431422"/>
                  <a:pt x="425505" y="433327"/>
                  <a:pt x="426599" y="435866"/>
                </a:cubicBezTo>
                <a:cubicBezTo>
                  <a:pt x="427693" y="438406"/>
                  <a:pt x="428514" y="441943"/>
                  <a:pt x="429061" y="446477"/>
                </a:cubicBezTo>
                <a:cubicBezTo>
                  <a:pt x="429608" y="451012"/>
                  <a:pt x="429881" y="456544"/>
                  <a:pt x="429881" y="463074"/>
                </a:cubicBezTo>
                <a:cubicBezTo>
                  <a:pt x="429881" y="467790"/>
                  <a:pt x="429700" y="471871"/>
                  <a:pt x="429337" y="475317"/>
                </a:cubicBezTo>
                <a:cubicBezTo>
                  <a:pt x="428974" y="478764"/>
                  <a:pt x="428521" y="481847"/>
                  <a:pt x="427977" y="484568"/>
                </a:cubicBezTo>
                <a:cubicBezTo>
                  <a:pt x="427432" y="487289"/>
                  <a:pt x="426526" y="489738"/>
                  <a:pt x="425256" y="491914"/>
                </a:cubicBezTo>
                <a:cubicBezTo>
                  <a:pt x="423986" y="494091"/>
                  <a:pt x="422354" y="496177"/>
                  <a:pt x="420358" y="498172"/>
                </a:cubicBezTo>
                <a:cubicBezTo>
                  <a:pt x="418363" y="500167"/>
                  <a:pt x="412468" y="503432"/>
                  <a:pt x="402673" y="507967"/>
                </a:cubicBezTo>
                <a:cubicBezTo>
                  <a:pt x="392879" y="512501"/>
                  <a:pt x="380182" y="516945"/>
                  <a:pt x="364583" y="521298"/>
                </a:cubicBezTo>
                <a:cubicBezTo>
                  <a:pt x="348984" y="525652"/>
                  <a:pt x="330936" y="529551"/>
                  <a:pt x="310440" y="532998"/>
                </a:cubicBezTo>
                <a:cubicBezTo>
                  <a:pt x="289943" y="536444"/>
                  <a:pt x="268086" y="538167"/>
                  <a:pt x="244869" y="538167"/>
                </a:cubicBezTo>
                <a:cubicBezTo>
                  <a:pt x="204602" y="538167"/>
                  <a:pt x="169323" y="532544"/>
                  <a:pt x="139031" y="521298"/>
                </a:cubicBezTo>
                <a:cubicBezTo>
                  <a:pt x="108740" y="510053"/>
                  <a:pt x="83256" y="493365"/>
                  <a:pt x="62578" y="471236"/>
                </a:cubicBezTo>
                <a:cubicBezTo>
                  <a:pt x="41900" y="449107"/>
                  <a:pt x="26301" y="421356"/>
                  <a:pt x="15781" y="387981"/>
                </a:cubicBezTo>
                <a:cubicBezTo>
                  <a:pt x="5261" y="354606"/>
                  <a:pt x="0" y="315790"/>
                  <a:pt x="0" y="271532"/>
                </a:cubicBezTo>
                <a:cubicBezTo>
                  <a:pt x="0" y="229451"/>
                  <a:pt x="5442" y="191632"/>
                  <a:pt x="16325" y="158076"/>
                </a:cubicBezTo>
                <a:cubicBezTo>
                  <a:pt x="27208" y="124520"/>
                  <a:pt x="42898" y="96043"/>
                  <a:pt x="63394" y="72644"/>
                </a:cubicBezTo>
                <a:cubicBezTo>
                  <a:pt x="83891" y="49246"/>
                  <a:pt x="108650" y="31289"/>
                  <a:pt x="137671" y="18773"/>
                </a:cubicBezTo>
                <a:cubicBezTo>
                  <a:pt x="166693" y="6258"/>
                  <a:pt x="199160" y="0"/>
                  <a:pt x="235074" y="0"/>
                </a:cubicBezTo>
                <a:close/>
                <a:moveTo>
                  <a:pt x="230475" y="70196"/>
                </a:moveTo>
                <a:cubicBezTo>
                  <a:pt x="208210" y="70196"/>
                  <a:pt x="188682" y="74367"/>
                  <a:pt x="171893" y="82711"/>
                </a:cubicBezTo>
                <a:cubicBezTo>
                  <a:pt x="155104" y="91055"/>
                  <a:pt x="141051" y="102119"/>
                  <a:pt x="129734" y="115904"/>
                </a:cubicBezTo>
                <a:cubicBezTo>
                  <a:pt x="118418" y="129690"/>
                  <a:pt x="109657" y="145742"/>
                  <a:pt x="103453" y="164062"/>
                </a:cubicBezTo>
                <a:cubicBezTo>
                  <a:pt x="97249" y="182382"/>
                  <a:pt x="93782" y="201518"/>
                  <a:pt x="93051" y="221470"/>
                </a:cubicBezTo>
                <a:lnTo>
                  <a:pt x="360230" y="221470"/>
                </a:lnTo>
                <a:cubicBezTo>
                  <a:pt x="361318" y="174310"/>
                  <a:pt x="350823" y="137308"/>
                  <a:pt x="328745" y="110463"/>
                </a:cubicBezTo>
                <a:cubicBezTo>
                  <a:pt x="306667" y="83618"/>
                  <a:pt x="273910" y="70196"/>
                  <a:pt x="230475" y="701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837D25-B7E1-4DDE-BBDC-1C89F83BF4DB}"/>
              </a:ext>
            </a:extLst>
          </p:cNvPr>
          <p:cNvSpPr txBox="1"/>
          <p:nvPr/>
        </p:nvSpPr>
        <p:spPr>
          <a:xfrm>
            <a:off x="8526792" y="3179928"/>
            <a:ext cx="346626" cy="538167"/>
          </a:xfrm>
          <a:custGeom>
            <a:avLst/>
            <a:gdLst/>
            <a:ahLst/>
            <a:cxnLst/>
            <a:rect l="l" t="t" r="r" b="b"/>
            <a:pathLst>
              <a:path w="346626" h="538167">
                <a:moveTo>
                  <a:pt x="190454" y="0"/>
                </a:moveTo>
                <a:cubicBezTo>
                  <a:pt x="203514" y="0"/>
                  <a:pt x="216573" y="1088"/>
                  <a:pt x="229632" y="3265"/>
                </a:cubicBezTo>
                <a:cubicBezTo>
                  <a:pt x="242692" y="5441"/>
                  <a:pt x="254482" y="8162"/>
                  <a:pt x="265002" y="11427"/>
                </a:cubicBezTo>
                <a:cubicBezTo>
                  <a:pt x="275523" y="14692"/>
                  <a:pt x="284502" y="18229"/>
                  <a:pt x="291938" y="22038"/>
                </a:cubicBezTo>
                <a:cubicBezTo>
                  <a:pt x="299375" y="25847"/>
                  <a:pt x="304998" y="29203"/>
                  <a:pt x="308807" y="32105"/>
                </a:cubicBezTo>
                <a:cubicBezTo>
                  <a:pt x="312616" y="35007"/>
                  <a:pt x="315156" y="37546"/>
                  <a:pt x="316425" y="39723"/>
                </a:cubicBezTo>
                <a:cubicBezTo>
                  <a:pt x="317694" y="41900"/>
                  <a:pt x="318602" y="44348"/>
                  <a:pt x="319146" y="47069"/>
                </a:cubicBezTo>
                <a:cubicBezTo>
                  <a:pt x="319690" y="49790"/>
                  <a:pt x="320234" y="53146"/>
                  <a:pt x="320778" y="57136"/>
                </a:cubicBezTo>
                <a:cubicBezTo>
                  <a:pt x="321322" y="61126"/>
                  <a:pt x="321594" y="66024"/>
                  <a:pt x="321594" y="71828"/>
                </a:cubicBezTo>
                <a:cubicBezTo>
                  <a:pt x="321594" y="77995"/>
                  <a:pt x="321322" y="83346"/>
                  <a:pt x="320778" y="87881"/>
                </a:cubicBezTo>
                <a:cubicBezTo>
                  <a:pt x="320234" y="92415"/>
                  <a:pt x="319327" y="96134"/>
                  <a:pt x="318058" y="99036"/>
                </a:cubicBezTo>
                <a:cubicBezTo>
                  <a:pt x="316788" y="101938"/>
                  <a:pt x="315246" y="104024"/>
                  <a:pt x="313432" y="105294"/>
                </a:cubicBezTo>
                <a:cubicBezTo>
                  <a:pt x="311618" y="106563"/>
                  <a:pt x="309623" y="107198"/>
                  <a:pt x="307446" y="107198"/>
                </a:cubicBezTo>
                <a:cubicBezTo>
                  <a:pt x="304182" y="107198"/>
                  <a:pt x="299466" y="105203"/>
                  <a:pt x="293298" y="101212"/>
                </a:cubicBezTo>
                <a:cubicBezTo>
                  <a:pt x="287132" y="97222"/>
                  <a:pt x="279150" y="92959"/>
                  <a:pt x="269356" y="88425"/>
                </a:cubicBezTo>
                <a:cubicBezTo>
                  <a:pt x="259561" y="83890"/>
                  <a:pt x="248043" y="79628"/>
                  <a:pt x="234802" y="75637"/>
                </a:cubicBezTo>
                <a:cubicBezTo>
                  <a:pt x="221561" y="71647"/>
                  <a:pt x="206416" y="69652"/>
                  <a:pt x="189366" y="69652"/>
                </a:cubicBezTo>
                <a:cubicBezTo>
                  <a:pt x="174129" y="69652"/>
                  <a:pt x="160706" y="71375"/>
                  <a:pt x="149098" y="74821"/>
                </a:cubicBezTo>
                <a:cubicBezTo>
                  <a:pt x="137490" y="78267"/>
                  <a:pt x="127967" y="83165"/>
                  <a:pt x="120530" y="89513"/>
                </a:cubicBezTo>
                <a:cubicBezTo>
                  <a:pt x="113093" y="95862"/>
                  <a:pt x="107470" y="103389"/>
                  <a:pt x="103662" y="112095"/>
                </a:cubicBezTo>
                <a:cubicBezTo>
                  <a:pt x="99852" y="120802"/>
                  <a:pt x="97948" y="130234"/>
                  <a:pt x="97948" y="140391"/>
                </a:cubicBezTo>
                <a:cubicBezTo>
                  <a:pt x="97948" y="154539"/>
                  <a:pt x="101576" y="166420"/>
                  <a:pt x="108830" y="176033"/>
                </a:cubicBezTo>
                <a:cubicBezTo>
                  <a:pt x="116086" y="185647"/>
                  <a:pt x="125518" y="194081"/>
                  <a:pt x="137126" y="201336"/>
                </a:cubicBezTo>
                <a:cubicBezTo>
                  <a:pt x="148736" y="208592"/>
                  <a:pt x="161976" y="215122"/>
                  <a:pt x="176850" y="220926"/>
                </a:cubicBezTo>
                <a:cubicBezTo>
                  <a:pt x="191724" y="226730"/>
                  <a:pt x="206869" y="232716"/>
                  <a:pt x="222286" y="238883"/>
                </a:cubicBezTo>
                <a:cubicBezTo>
                  <a:pt x="237704" y="245050"/>
                  <a:pt x="252940" y="251943"/>
                  <a:pt x="267996" y="259561"/>
                </a:cubicBezTo>
                <a:cubicBezTo>
                  <a:pt x="283050" y="267179"/>
                  <a:pt x="296382" y="276430"/>
                  <a:pt x="307990" y="287313"/>
                </a:cubicBezTo>
                <a:cubicBezTo>
                  <a:pt x="319599" y="298196"/>
                  <a:pt x="328940" y="311255"/>
                  <a:pt x="336014" y="326492"/>
                </a:cubicBezTo>
                <a:cubicBezTo>
                  <a:pt x="343088" y="341728"/>
                  <a:pt x="346626" y="359866"/>
                  <a:pt x="346626" y="380907"/>
                </a:cubicBezTo>
                <a:cubicBezTo>
                  <a:pt x="346626" y="405938"/>
                  <a:pt x="342000" y="428248"/>
                  <a:pt x="332750" y="447838"/>
                </a:cubicBezTo>
                <a:cubicBezTo>
                  <a:pt x="323499" y="467427"/>
                  <a:pt x="310348" y="483933"/>
                  <a:pt x="293298" y="497356"/>
                </a:cubicBezTo>
                <a:cubicBezTo>
                  <a:pt x="276248" y="510778"/>
                  <a:pt x="255934" y="520936"/>
                  <a:pt x="232354" y="527828"/>
                </a:cubicBezTo>
                <a:cubicBezTo>
                  <a:pt x="208774" y="534721"/>
                  <a:pt x="182836" y="538167"/>
                  <a:pt x="154540" y="538167"/>
                </a:cubicBezTo>
                <a:cubicBezTo>
                  <a:pt x="137126" y="538167"/>
                  <a:pt x="120530" y="536807"/>
                  <a:pt x="104750" y="534086"/>
                </a:cubicBezTo>
                <a:cubicBezTo>
                  <a:pt x="88969" y="531365"/>
                  <a:pt x="74821" y="527919"/>
                  <a:pt x="62306" y="523747"/>
                </a:cubicBezTo>
                <a:cubicBezTo>
                  <a:pt x="49790" y="519575"/>
                  <a:pt x="39179" y="515222"/>
                  <a:pt x="30472" y="510687"/>
                </a:cubicBezTo>
                <a:cubicBezTo>
                  <a:pt x="21766" y="506153"/>
                  <a:pt x="15418" y="502072"/>
                  <a:pt x="11428" y="498444"/>
                </a:cubicBezTo>
                <a:cubicBezTo>
                  <a:pt x="7437" y="494816"/>
                  <a:pt x="4535" y="489738"/>
                  <a:pt x="2721" y="483208"/>
                </a:cubicBezTo>
                <a:cubicBezTo>
                  <a:pt x="907" y="476678"/>
                  <a:pt x="0" y="467790"/>
                  <a:pt x="0" y="456544"/>
                </a:cubicBezTo>
                <a:cubicBezTo>
                  <a:pt x="0" y="449652"/>
                  <a:pt x="363" y="443847"/>
                  <a:pt x="1088" y="439131"/>
                </a:cubicBezTo>
                <a:cubicBezTo>
                  <a:pt x="1814" y="434415"/>
                  <a:pt x="2721" y="430606"/>
                  <a:pt x="3809" y="427704"/>
                </a:cubicBezTo>
                <a:cubicBezTo>
                  <a:pt x="4898" y="424802"/>
                  <a:pt x="6440" y="422716"/>
                  <a:pt x="8434" y="421446"/>
                </a:cubicBezTo>
                <a:cubicBezTo>
                  <a:pt x="10430" y="420177"/>
                  <a:pt x="12697" y="419542"/>
                  <a:pt x="15236" y="419542"/>
                </a:cubicBezTo>
                <a:cubicBezTo>
                  <a:pt x="19227" y="419542"/>
                  <a:pt x="25122" y="421990"/>
                  <a:pt x="32922" y="426888"/>
                </a:cubicBezTo>
                <a:cubicBezTo>
                  <a:pt x="40721" y="431785"/>
                  <a:pt x="50334" y="437136"/>
                  <a:pt x="61762" y="442940"/>
                </a:cubicBezTo>
                <a:cubicBezTo>
                  <a:pt x="73188" y="448745"/>
                  <a:pt x="86702" y="454095"/>
                  <a:pt x="102301" y="458993"/>
                </a:cubicBezTo>
                <a:cubicBezTo>
                  <a:pt x="117900" y="463890"/>
                  <a:pt x="135857" y="466339"/>
                  <a:pt x="156172" y="466339"/>
                </a:cubicBezTo>
                <a:cubicBezTo>
                  <a:pt x="171408" y="466339"/>
                  <a:pt x="185194" y="464706"/>
                  <a:pt x="197528" y="461442"/>
                </a:cubicBezTo>
                <a:cubicBezTo>
                  <a:pt x="209862" y="458177"/>
                  <a:pt x="220564" y="453370"/>
                  <a:pt x="229632" y="447021"/>
                </a:cubicBezTo>
                <a:cubicBezTo>
                  <a:pt x="238702" y="440673"/>
                  <a:pt x="245685" y="432601"/>
                  <a:pt x="250582" y="422807"/>
                </a:cubicBezTo>
                <a:cubicBezTo>
                  <a:pt x="255480" y="413012"/>
                  <a:pt x="257928" y="401403"/>
                  <a:pt x="257928" y="387981"/>
                </a:cubicBezTo>
                <a:cubicBezTo>
                  <a:pt x="257928" y="374196"/>
                  <a:pt x="254392" y="362587"/>
                  <a:pt x="247318" y="353155"/>
                </a:cubicBezTo>
                <a:cubicBezTo>
                  <a:pt x="240244" y="343723"/>
                  <a:pt x="230902" y="335379"/>
                  <a:pt x="219294" y="328124"/>
                </a:cubicBezTo>
                <a:cubicBezTo>
                  <a:pt x="207685" y="320869"/>
                  <a:pt x="194626" y="314430"/>
                  <a:pt x="180114" y="308807"/>
                </a:cubicBezTo>
                <a:cubicBezTo>
                  <a:pt x="165604" y="303184"/>
                  <a:pt x="150640" y="297289"/>
                  <a:pt x="135222" y="291122"/>
                </a:cubicBezTo>
                <a:cubicBezTo>
                  <a:pt x="119804" y="284955"/>
                  <a:pt x="104750" y="277971"/>
                  <a:pt x="90058" y="270172"/>
                </a:cubicBezTo>
                <a:cubicBezTo>
                  <a:pt x="75366" y="262372"/>
                  <a:pt x="62215" y="252850"/>
                  <a:pt x="50606" y="241604"/>
                </a:cubicBezTo>
                <a:cubicBezTo>
                  <a:pt x="38998" y="230358"/>
                  <a:pt x="29656" y="216936"/>
                  <a:pt x="22582" y="201336"/>
                </a:cubicBezTo>
                <a:cubicBezTo>
                  <a:pt x="15508" y="185737"/>
                  <a:pt x="11972" y="167055"/>
                  <a:pt x="11972" y="145289"/>
                </a:cubicBezTo>
                <a:cubicBezTo>
                  <a:pt x="11972" y="126062"/>
                  <a:pt x="15690" y="107652"/>
                  <a:pt x="23126" y="90057"/>
                </a:cubicBezTo>
                <a:cubicBezTo>
                  <a:pt x="30564" y="72463"/>
                  <a:pt x="41718" y="57045"/>
                  <a:pt x="56592" y="43804"/>
                </a:cubicBezTo>
                <a:cubicBezTo>
                  <a:pt x="71466" y="30563"/>
                  <a:pt x="90058" y="19952"/>
                  <a:pt x="112368" y="11971"/>
                </a:cubicBezTo>
                <a:cubicBezTo>
                  <a:pt x="134678" y="3990"/>
                  <a:pt x="160706" y="0"/>
                  <a:pt x="19045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7055AA-4070-4600-AF21-9BE2DC4970AE}"/>
              </a:ext>
            </a:extLst>
          </p:cNvPr>
          <p:cNvSpPr txBox="1"/>
          <p:nvPr/>
        </p:nvSpPr>
        <p:spPr>
          <a:xfrm>
            <a:off x="7236291" y="3180472"/>
            <a:ext cx="386349" cy="537623"/>
          </a:xfrm>
          <a:custGeom>
            <a:avLst/>
            <a:gdLst/>
            <a:ahLst/>
            <a:cxnLst/>
            <a:rect l="l" t="t" r="r" b="b"/>
            <a:pathLst>
              <a:path w="386349" h="537623">
                <a:moveTo>
                  <a:pt x="228544" y="0"/>
                </a:moveTo>
                <a:cubicBezTo>
                  <a:pt x="244143" y="0"/>
                  <a:pt x="259289" y="1451"/>
                  <a:pt x="273981" y="4353"/>
                </a:cubicBezTo>
                <a:cubicBezTo>
                  <a:pt x="288673" y="7255"/>
                  <a:pt x="302186" y="11064"/>
                  <a:pt x="314520" y="15780"/>
                </a:cubicBezTo>
                <a:cubicBezTo>
                  <a:pt x="326855" y="20496"/>
                  <a:pt x="337828" y="25938"/>
                  <a:pt x="347442" y="32105"/>
                </a:cubicBezTo>
                <a:cubicBezTo>
                  <a:pt x="357055" y="38272"/>
                  <a:pt x="364038" y="43532"/>
                  <a:pt x="368392" y="47886"/>
                </a:cubicBezTo>
                <a:cubicBezTo>
                  <a:pt x="372745" y="52239"/>
                  <a:pt x="375738" y="55685"/>
                  <a:pt x="377370" y="58224"/>
                </a:cubicBezTo>
                <a:cubicBezTo>
                  <a:pt x="379003" y="60764"/>
                  <a:pt x="380363" y="63757"/>
                  <a:pt x="381451" y="67203"/>
                </a:cubicBezTo>
                <a:cubicBezTo>
                  <a:pt x="382540" y="70649"/>
                  <a:pt x="383265" y="74549"/>
                  <a:pt x="383628" y="78902"/>
                </a:cubicBezTo>
                <a:cubicBezTo>
                  <a:pt x="383991" y="83255"/>
                  <a:pt x="384172" y="88697"/>
                  <a:pt x="384172" y="95227"/>
                </a:cubicBezTo>
                <a:cubicBezTo>
                  <a:pt x="384172" y="109375"/>
                  <a:pt x="382540" y="119260"/>
                  <a:pt x="379275" y="124883"/>
                </a:cubicBezTo>
                <a:cubicBezTo>
                  <a:pt x="376010" y="130506"/>
                  <a:pt x="372019" y="133318"/>
                  <a:pt x="367303" y="133318"/>
                </a:cubicBezTo>
                <a:cubicBezTo>
                  <a:pt x="361862" y="133318"/>
                  <a:pt x="355604" y="130325"/>
                  <a:pt x="348530" y="124339"/>
                </a:cubicBezTo>
                <a:cubicBezTo>
                  <a:pt x="341456" y="118353"/>
                  <a:pt x="332477" y="111733"/>
                  <a:pt x="321594" y="104477"/>
                </a:cubicBezTo>
                <a:cubicBezTo>
                  <a:pt x="310711" y="97222"/>
                  <a:pt x="297561" y="90602"/>
                  <a:pt x="282143" y="84616"/>
                </a:cubicBezTo>
                <a:cubicBezTo>
                  <a:pt x="266726" y="78630"/>
                  <a:pt x="248497" y="75637"/>
                  <a:pt x="227456" y="75637"/>
                </a:cubicBezTo>
                <a:cubicBezTo>
                  <a:pt x="184286" y="75637"/>
                  <a:pt x="151184" y="92234"/>
                  <a:pt x="128148" y="125427"/>
                </a:cubicBezTo>
                <a:cubicBezTo>
                  <a:pt x="105112" y="158621"/>
                  <a:pt x="93594" y="206778"/>
                  <a:pt x="93594" y="269900"/>
                </a:cubicBezTo>
                <a:cubicBezTo>
                  <a:pt x="93594" y="301461"/>
                  <a:pt x="96587" y="329122"/>
                  <a:pt x="102573" y="352883"/>
                </a:cubicBezTo>
                <a:cubicBezTo>
                  <a:pt x="108559" y="376645"/>
                  <a:pt x="117356" y="396506"/>
                  <a:pt x="128964" y="412468"/>
                </a:cubicBezTo>
                <a:cubicBezTo>
                  <a:pt x="140573" y="428430"/>
                  <a:pt x="154812" y="440310"/>
                  <a:pt x="171680" y="448110"/>
                </a:cubicBezTo>
                <a:cubicBezTo>
                  <a:pt x="188549" y="455909"/>
                  <a:pt x="207866" y="459809"/>
                  <a:pt x="229633" y="459809"/>
                </a:cubicBezTo>
                <a:cubicBezTo>
                  <a:pt x="250310" y="459809"/>
                  <a:pt x="268449" y="456544"/>
                  <a:pt x="284048" y="450014"/>
                </a:cubicBezTo>
                <a:cubicBezTo>
                  <a:pt x="299647" y="443485"/>
                  <a:pt x="313160" y="436320"/>
                  <a:pt x="324587" y="428520"/>
                </a:cubicBezTo>
                <a:cubicBezTo>
                  <a:pt x="336014" y="420721"/>
                  <a:pt x="345628" y="413647"/>
                  <a:pt x="353427" y="407298"/>
                </a:cubicBezTo>
                <a:cubicBezTo>
                  <a:pt x="361227" y="400950"/>
                  <a:pt x="367303" y="397776"/>
                  <a:pt x="371656" y="397776"/>
                </a:cubicBezTo>
                <a:cubicBezTo>
                  <a:pt x="374196" y="397776"/>
                  <a:pt x="376372" y="398501"/>
                  <a:pt x="378186" y="399952"/>
                </a:cubicBezTo>
                <a:cubicBezTo>
                  <a:pt x="380000" y="401403"/>
                  <a:pt x="381542" y="403852"/>
                  <a:pt x="382812" y="407298"/>
                </a:cubicBezTo>
                <a:cubicBezTo>
                  <a:pt x="384081" y="410745"/>
                  <a:pt x="384988" y="415098"/>
                  <a:pt x="385532" y="420358"/>
                </a:cubicBezTo>
                <a:cubicBezTo>
                  <a:pt x="386076" y="425618"/>
                  <a:pt x="386349" y="431876"/>
                  <a:pt x="386349" y="439131"/>
                </a:cubicBezTo>
                <a:cubicBezTo>
                  <a:pt x="386349" y="445298"/>
                  <a:pt x="386167" y="450649"/>
                  <a:pt x="385804" y="455184"/>
                </a:cubicBezTo>
                <a:cubicBezTo>
                  <a:pt x="385442" y="459719"/>
                  <a:pt x="384807" y="463528"/>
                  <a:pt x="383900" y="466611"/>
                </a:cubicBezTo>
                <a:cubicBezTo>
                  <a:pt x="382993" y="469695"/>
                  <a:pt x="381905" y="472415"/>
                  <a:pt x="380635" y="474773"/>
                </a:cubicBezTo>
                <a:cubicBezTo>
                  <a:pt x="379365" y="477131"/>
                  <a:pt x="376463" y="480578"/>
                  <a:pt x="371929" y="485112"/>
                </a:cubicBezTo>
                <a:cubicBezTo>
                  <a:pt x="367394" y="489647"/>
                  <a:pt x="359685" y="495270"/>
                  <a:pt x="348802" y="501981"/>
                </a:cubicBezTo>
                <a:cubicBezTo>
                  <a:pt x="337919" y="508692"/>
                  <a:pt x="325676" y="514678"/>
                  <a:pt x="312072" y="519938"/>
                </a:cubicBezTo>
                <a:cubicBezTo>
                  <a:pt x="298468" y="525198"/>
                  <a:pt x="283685" y="529461"/>
                  <a:pt x="267723" y="532726"/>
                </a:cubicBezTo>
                <a:cubicBezTo>
                  <a:pt x="251761" y="535991"/>
                  <a:pt x="235255" y="537623"/>
                  <a:pt x="218205" y="537623"/>
                </a:cubicBezTo>
                <a:cubicBezTo>
                  <a:pt x="183017" y="537623"/>
                  <a:pt x="151819" y="531819"/>
                  <a:pt x="124611" y="520210"/>
                </a:cubicBezTo>
                <a:cubicBezTo>
                  <a:pt x="97403" y="508602"/>
                  <a:pt x="74640" y="491642"/>
                  <a:pt x="56320" y="469332"/>
                </a:cubicBezTo>
                <a:cubicBezTo>
                  <a:pt x="38000" y="447022"/>
                  <a:pt x="24033" y="419633"/>
                  <a:pt x="14420" y="387165"/>
                </a:cubicBezTo>
                <a:cubicBezTo>
                  <a:pt x="4807" y="354697"/>
                  <a:pt x="0" y="317241"/>
                  <a:pt x="0" y="274797"/>
                </a:cubicBezTo>
                <a:cubicBezTo>
                  <a:pt x="0" y="226549"/>
                  <a:pt x="5895" y="185103"/>
                  <a:pt x="17685" y="150458"/>
                </a:cubicBezTo>
                <a:cubicBezTo>
                  <a:pt x="29475" y="115814"/>
                  <a:pt x="45618" y="87427"/>
                  <a:pt x="66115" y="65298"/>
                </a:cubicBezTo>
                <a:cubicBezTo>
                  <a:pt x="86611" y="43170"/>
                  <a:pt x="110735" y="26754"/>
                  <a:pt x="138487" y="16053"/>
                </a:cubicBezTo>
                <a:cubicBezTo>
                  <a:pt x="166239" y="5351"/>
                  <a:pt x="196258" y="0"/>
                  <a:pt x="22854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2694FB-E474-48A6-845C-BD363C161AB5}"/>
              </a:ext>
            </a:extLst>
          </p:cNvPr>
          <p:cNvSpPr txBox="1"/>
          <p:nvPr/>
        </p:nvSpPr>
        <p:spPr>
          <a:xfrm>
            <a:off x="4443568" y="3187546"/>
            <a:ext cx="466339" cy="523475"/>
          </a:xfrm>
          <a:custGeom>
            <a:avLst/>
            <a:gdLst/>
            <a:ahLst/>
            <a:cxnLst/>
            <a:rect l="l" t="t" r="r" b="b"/>
            <a:pathLst>
              <a:path w="466339" h="523475">
                <a:moveTo>
                  <a:pt x="44077" y="0"/>
                </a:moveTo>
                <a:cubicBezTo>
                  <a:pt x="54597" y="0"/>
                  <a:pt x="63032" y="272"/>
                  <a:pt x="69380" y="816"/>
                </a:cubicBezTo>
                <a:cubicBezTo>
                  <a:pt x="75729" y="1360"/>
                  <a:pt x="80626" y="2358"/>
                  <a:pt x="84072" y="3809"/>
                </a:cubicBezTo>
                <a:cubicBezTo>
                  <a:pt x="87519" y="5260"/>
                  <a:pt x="90058" y="7074"/>
                  <a:pt x="91690" y="9251"/>
                </a:cubicBezTo>
                <a:cubicBezTo>
                  <a:pt x="93323" y="11427"/>
                  <a:pt x="94864" y="14148"/>
                  <a:pt x="96316" y="17413"/>
                </a:cubicBezTo>
                <a:lnTo>
                  <a:pt x="234530" y="421174"/>
                </a:lnTo>
                <a:lnTo>
                  <a:pt x="236707" y="427704"/>
                </a:lnTo>
                <a:lnTo>
                  <a:pt x="238339" y="421174"/>
                </a:lnTo>
                <a:lnTo>
                  <a:pt x="374922" y="17413"/>
                </a:lnTo>
                <a:cubicBezTo>
                  <a:pt x="375647" y="14148"/>
                  <a:pt x="376917" y="11427"/>
                  <a:pt x="378731" y="9251"/>
                </a:cubicBezTo>
                <a:cubicBezTo>
                  <a:pt x="380545" y="7074"/>
                  <a:pt x="383175" y="5260"/>
                  <a:pt x="386621" y="3809"/>
                </a:cubicBezTo>
                <a:cubicBezTo>
                  <a:pt x="390067" y="2358"/>
                  <a:pt x="394783" y="1360"/>
                  <a:pt x="400769" y="816"/>
                </a:cubicBezTo>
                <a:cubicBezTo>
                  <a:pt x="406755" y="272"/>
                  <a:pt x="414645" y="0"/>
                  <a:pt x="424440" y="0"/>
                </a:cubicBezTo>
                <a:cubicBezTo>
                  <a:pt x="432783" y="0"/>
                  <a:pt x="439676" y="181"/>
                  <a:pt x="445118" y="544"/>
                </a:cubicBezTo>
                <a:cubicBezTo>
                  <a:pt x="450559" y="907"/>
                  <a:pt x="454822" y="1814"/>
                  <a:pt x="457905" y="3265"/>
                </a:cubicBezTo>
                <a:cubicBezTo>
                  <a:pt x="460989" y="4716"/>
                  <a:pt x="463165" y="6439"/>
                  <a:pt x="464435" y="8434"/>
                </a:cubicBezTo>
                <a:cubicBezTo>
                  <a:pt x="465705" y="10430"/>
                  <a:pt x="466339" y="12878"/>
                  <a:pt x="466339" y="15780"/>
                </a:cubicBezTo>
                <a:cubicBezTo>
                  <a:pt x="466339" y="17232"/>
                  <a:pt x="466249" y="18773"/>
                  <a:pt x="466067" y="20406"/>
                </a:cubicBezTo>
                <a:cubicBezTo>
                  <a:pt x="465886" y="22038"/>
                  <a:pt x="465614" y="23761"/>
                  <a:pt x="465251" y="25575"/>
                </a:cubicBezTo>
                <a:cubicBezTo>
                  <a:pt x="464888" y="27389"/>
                  <a:pt x="464435" y="29384"/>
                  <a:pt x="463891" y="31561"/>
                </a:cubicBezTo>
                <a:cubicBezTo>
                  <a:pt x="463347" y="33738"/>
                  <a:pt x="462712" y="36096"/>
                  <a:pt x="461986" y="38635"/>
                </a:cubicBezTo>
                <a:lnTo>
                  <a:pt x="294931" y="503886"/>
                </a:lnTo>
                <a:cubicBezTo>
                  <a:pt x="293480" y="507876"/>
                  <a:pt x="291576" y="511141"/>
                  <a:pt x="289218" y="513680"/>
                </a:cubicBezTo>
                <a:cubicBezTo>
                  <a:pt x="286860" y="516220"/>
                  <a:pt x="283323" y="518215"/>
                  <a:pt x="278607" y="519666"/>
                </a:cubicBezTo>
                <a:cubicBezTo>
                  <a:pt x="273891" y="521117"/>
                  <a:pt x="267905" y="522115"/>
                  <a:pt x="260650" y="522659"/>
                </a:cubicBezTo>
                <a:cubicBezTo>
                  <a:pt x="253394" y="523203"/>
                  <a:pt x="244325" y="523475"/>
                  <a:pt x="233442" y="523475"/>
                </a:cubicBezTo>
                <a:cubicBezTo>
                  <a:pt x="222559" y="523475"/>
                  <a:pt x="213490" y="523112"/>
                  <a:pt x="206234" y="522387"/>
                </a:cubicBezTo>
                <a:cubicBezTo>
                  <a:pt x="198979" y="521661"/>
                  <a:pt x="193084" y="520573"/>
                  <a:pt x="188550" y="519122"/>
                </a:cubicBezTo>
                <a:cubicBezTo>
                  <a:pt x="184015" y="517671"/>
                  <a:pt x="180478" y="515676"/>
                  <a:pt x="177938" y="513136"/>
                </a:cubicBezTo>
                <a:cubicBezTo>
                  <a:pt x="175399" y="510597"/>
                  <a:pt x="173404" y="507513"/>
                  <a:pt x="171953" y="503886"/>
                </a:cubicBezTo>
                <a:lnTo>
                  <a:pt x="5442" y="38635"/>
                </a:lnTo>
                <a:cubicBezTo>
                  <a:pt x="3991" y="34282"/>
                  <a:pt x="2812" y="30473"/>
                  <a:pt x="1905" y="27208"/>
                </a:cubicBezTo>
                <a:cubicBezTo>
                  <a:pt x="998" y="23943"/>
                  <a:pt x="454" y="21494"/>
                  <a:pt x="273" y="19862"/>
                </a:cubicBezTo>
                <a:cubicBezTo>
                  <a:pt x="91" y="18229"/>
                  <a:pt x="0" y="16869"/>
                  <a:pt x="0" y="15780"/>
                </a:cubicBezTo>
                <a:cubicBezTo>
                  <a:pt x="0" y="12878"/>
                  <a:pt x="726" y="10339"/>
                  <a:pt x="2177" y="8162"/>
                </a:cubicBezTo>
                <a:cubicBezTo>
                  <a:pt x="3628" y="5986"/>
                  <a:pt x="6077" y="4263"/>
                  <a:pt x="9523" y="2993"/>
                </a:cubicBezTo>
                <a:cubicBezTo>
                  <a:pt x="12970" y="1723"/>
                  <a:pt x="17504" y="907"/>
                  <a:pt x="23127" y="544"/>
                </a:cubicBezTo>
                <a:cubicBezTo>
                  <a:pt x="28750" y="181"/>
                  <a:pt x="35733" y="0"/>
                  <a:pt x="4407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3508654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20EE8F-B478-4E51-8B6A-25A44E927684}"/>
              </a:ext>
            </a:extLst>
          </p:cNvPr>
          <p:cNvSpPr txBox="1"/>
          <p:nvPr/>
        </p:nvSpPr>
        <p:spPr>
          <a:xfrm>
            <a:off x="3999578" y="2028617"/>
            <a:ext cx="419284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rgbClr val="FF8200"/>
                </a:solidFill>
              </a:rPr>
              <a:t>New</a:t>
            </a:r>
          </a:p>
          <a:p>
            <a:pPr algn="ctr"/>
            <a:r>
              <a:rPr lang="en-US" sz="8800" dirty="0">
                <a:solidFill>
                  <a:srgbClr val="FF8200"/>
                </a:solidFill>
              </a:rPr>
              <a:t>Products</a:t>
            </a:r>
          </a:p>
        </p:txBody>
      </p:sp>
    </p:spTree>
    <p:extLst>
      <p:ext uri="{BB962C8B-B14F-4D97-AF65-F5344CB8AC3E}">
        <p14:creationId xmlns:p14="http://schemas.microsoft.com/office/powerpoint/2010/main" val="791101348"/>
      </p:ext>
    </p:extLst>
  </p:cSld>
  <p:clrMapOvr>
    <a:masterClrMapping/>
  </p:clrMapOvr>
  <p:transition spd="slow" advClick="0" advTm="2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74000">
              <a:schemeClr val="accent2">
                <a:lumMod val="60000"/>
                <a:lumOff val="40000"/>
              </a:schemeClr>
            </a:gs>
            <a:gs pos="83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742" y="1164331"/>
            <a:ext cx="2132614" cy="2291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879" y="1310064"/>
            <a:ext cx="1287304" cy="1999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00" y="1210627"/>
            <a:ext cx="1477848" cy="21455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27" y="3548162"/>
            <a:ext cx="3036093" cy="2372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742" y="3520453"/>
            <a:ext cx="769144" cy="23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0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F6E18DE-BBAA-477A-8715-0FCFAB5455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8845953"/>
              </p:ext>
            </p:extLst>
          </p:nvPr>
        </p:nvGraphicFramePr>
        <p:xfrm>
          <a:off x="1440874" y="124690"/>
          <a:ext cx="9809018" cy="6622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62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3A10E6EE-1486-4D2B-84C5-B04D7924F2C4}"/>
              </a:ext>
            </a:extLst>
          </p:cNvPr>
          <p:cNvSpPr/>
          <p:nvPr/>
        </p:nvSpPr>
        <p:spPr>
          <a:xfrm>
            <a:off x="0" y="2438400"/>
            <a:ext cx="12192000" cy="19812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4A3A63-9C82-4A15-BB75-0CB5DF9B9DA9}"/>
              </a:ext>
            </a:extLst>
          </p:cNvPr>
          <p:cNvSpPr txBox="1">
            <a:spLocks/>
          </p:cNvSpPr>
          <p:nvPr/>
        </p:nvSpPr>
        <p:spPr>
          <a:xfrm>
            <a:off x="2570081" y="2828835"/>
            <a:ext cx="7051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New Visions Now</a:t>
            </a:r>
          </a:p>
        </p:txBody>
      </p:sp>
    </p:spTree>
    <p:extLst>
      <p:ext uri="{BB962C8B-B14F-4D97-AF65-F5344CB8AC3E}">
        <p14:creationId xmlns:p14="http://schemas.microsoft.com/office/powerpoint/2010/main" val="78405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7818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nner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3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6D6EF-3E62-460E-8B5E-1C15B7B4CEF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38B06-F2C3-45F1-829A-1B35EB31230A}"/>
              </a:ext>
            </a:extLst>
          </p:cNvPr>
          <p:cNvSpPr/>
          <p:nvPr/>
        </p:nvSpPr>
        <p:spPr>
          <a:xfrm>
            <a:off x="0" y="3425952"/>
            <a:ext cx="12192000" cy="3429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Tablet back">
            <a:extLst>
              <a:ext uri="{FF2B5EF4-FFF2-40B4-BE49-F238E27FC236}">
                <a16:creationId xmlns:a16="http://schemas.microsoft.com/office/drawing/2014/main" id="{59618D6F-1508-43F4-B858-F3B9A47BF27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80" b="5310"/>
          <a:stretch/>
        </p:blipFill>
        <p:spPr>
          <a:xfrm>
            <a:off x="3849709" y="1788702"/>
            <a:ext cx="2172936" cy="3429000"/>
          </a:xfrm>
          <a:prstGeom prst="rect">
            <a:avLst/>
          </a:prstGeom>
        </p:spPr>
      </p:pic>
      <p:pic>
        <p:nvPicPr>
          <p:cNvPr id="5" name="Tablet front">
            <a:extLst>
              <a:ext uri="{FF2B5EF4-FFF2-40B4-BE49-F238E27FC236}">
                <a16:creationId xmlns:a16="http://schemas.microsoft.com/office/drawing/2014/main" id="{8886E386-8F09-4EAC-8818-6A8BB060346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72" b="5310"/>
          <a:stretch/>
        </p:blipFill>
        <p:spPr>
          <a:xfrm>
            <a:off x="840391" y="1788702"/>
            <a:ext cx="2295561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A8868-ADF1-47D4-8CEA-1E17F651A784}"/>
              </a:ext>
            </a:extLst>
          </p:cNvPr>
          <p:cNvSpPr txBox="1"/>
          <p:nvPr/>
        </p:nvSpPr>
        <p:spPr>
          <a:xfrm>
            <a:off x="7488382" y="2470937"/>
            <a:ext cx="27432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800" dirty="0">
                <a:solidFill>
                  <a:schemeClr val="bg1"/>
                </a:solidFill>
              </a:rPr>
              <a:t>Marula</a:t>
            </a:r>
          </a:p>
        </p:txBody>
      </p:sp>
    </p:spTree>
    <p:extLst>
      <p:ext uri="{BB962C8B-B14F-4D97-AF65-F5344CB8AC3E}">
        <p14:creationId xmlns:p14="http://schemas.microsoft.com/office/powerpoint/2010/main" val="331028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82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</TotalTime>
  <Words>81</Words>
  <Application>Microsoft Office PowerPoint</Application>
  <PresentationFormat>Widescreen</PresentationFormat>
  <Paragraphs>32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Tamara Hagen</dc:creator>
  <cp:lastModifiedBy>Logical Operations</cp:lastModifiedBy>
  <cp:revision>138</cp:revision>
  <dcterms:created xsi:type="dcterms:W3CDTF">2019-05-23T14:31:19Z</dcterms:created>
  <dcterms:modified xsi:type="dcterms:W3CDTF">2019-05-30T15:05:00Z</dcterms:modified>
</cp:coreProperties>
</file>